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16"/>
  </p:notesMasterIdLst>
  <p:sldIdLst>
    <p:sldId id="256" r:id="rId2"/>
    <p:sldId id="270" r:id="rId3"/>
    <p:sldId id="260" r:id="rId4"/>
    <p:sldId id="257" r:id="rId5"/>
    <p:sldId id="282" r:id="rId6"/>
    <p:sldId id="279" r:id="rId7"/>
    <p:sldId id="283" r:id="rId8"/>
    <p:sldId id="277" r:id="rId9"/>
    <p:sldId id="284" r:id="rId10"/>
    <p:sldId id="285" r:id="rId11"/>
    <p:sldId id="286" r:id="rId12"/>
    <p:sldId id="287" r:id="rId13"/>
    <p:sldId id="269" r:id="rId14"/>
    <p:sldId id="28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D728E0-2F11-B84D-9175-778F909C42A0}" v="23" dt="2024-04-26T01:53:33.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0253"/>
  </p:normalViewPr>
  <p:slideViewPr>
    <p:cSldViewPr snapToGrid="0">
      <p:cViewPr varScale="1">
        <p:scale>
          <a:sx n="86" d="100"/>
          <a:sy n="86" d="100"/>
        </p:scale>
        <p:origin x="3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hl, Malvika" userId="cebe81be-e762-430f-abf5-22801aa3a7ac" providerId="ADAL" clId="{7DD728E0-2F11-B84D-9175-778F909C42A0}"/>
    <pc:docChg chg="undo custSel addSld delSld modSld sldOrd">
      <pc:chgData name="Behl, Malvika" userId="cebe81be-e762-430f-abf5-22801aa3a7ac" providerId="ADAL" clId="{7DD728E0-2F11-B84D-9175-778F909C42A0}" dt="2024-04-26T02:09:10.392" v="825" actId="1076"/>
      <pc:docMkLst>
        <pc:docMk/>
      </pc:docMkLst>
      <pc:sldChg chg="modSp mod">
        <pc:chgData name="Behl, Malvika" userId="cebe81be-e762-430f-abf5-22801aa3a7ac" providerId="ADAL" clId="{7DD728E0-2F11-B84D-9175-778F909C42A0}" dt="2024-04-24T23:18:13.655" v="14" actId="20577"/>
        <pc:sldMkLst>
          <pc:docMk/>
          <pc:sldMk cId="3772011001" sldId="256"/>
        </pc:sldMkLst>
        <pc:spChg chg="mod">
          <ac:chgData name="Behl, Malvika" userId="cebe81be-e762-430f-abf5-22801aa3a7ac" providerId="ADAL" clId="{7DD728E0-2F11-B84D-9175-778F909C42A0}" dt="2024-04-24T23:18:13.655" v="14" actId="20577"/>
          <ac:spMkLst>
            <pc:docMk/>
            <pc:sldMk cId="3772011001" sldId="256"/>
            <ac:spMk id="4" creationId="{65EFAB14-DED4-2262-BEFD-19BFC36DF780}"/>
          </ac:spMkLst>
        </pc:spChg>
      </pc:sldChg>
      <pc:sldChg chg="addSp delSp modSp mod">
        <pc:chgData name="Behl, Malvika" userId="cebe81be-e762-430f-abf5-22801aa3a7ac" providerId="ADAL" clId="{7DD728E0-2F11-B84D-9175-778F909C42A0}" dt="2024-04-26T01:06:32.107" v="327" actId="403"/>
        <pc:sldMkLst>
          <pc:docMk/>
          <pc:sldMk cId="1175042710" sldId="257"/>
        </pc:sldMkLst>
        <pc:spChg chg="mod">
          <ac:chgData name="Behl, Malvika" userId="cebe81be-e762-430f-abf5-22801aa3a7ac" providerId="ADAL" clId="{7DD728E0-2F11-B84D-9175-778F909C42A0}" dt="2024-04-24T23:40:51.791" v="106" actId="403"/>
          <ac:spMkLst>
            <pc:docMk/>
            <pc:sldMk cId="1175042710" sldId="257"/>
            <ac:spMk id="2" creationId="{A20B1DDB-7BC7-92BF-407E-C47084EA26D5}"/>
          </ac:spMkLst>
        </pc:spChg>
        <pc:spChg chg="del mod ord">
          <ac:chgData name="Behl, Malvika" userId="cebe81be-e762-430f-abf5-22801aa3a7ac" providerId="ADAL" clId="{7DD728E0-2F11-B84D-9175-778F909C42A0}" dt="2024-04-26T01:05:37.347" v="311" actId="478"/>
          <ac:spMkLst>
            <pc:docMk/>
            <pc:sldMk cId="1175042710" sldId="257"/>
            <ac:spMk id="3" creationId="{3FE3B3BE-13D9-A703-6C62-DE9C05048BF0}"/>
          </ac:spMkLst>
        </pc:spChg>
        <pc:spChg chg="add mod">
          <ac:chgData name="Behl, Malvika" userId="cebe81be-e762-430f-abf5-22801aa3a7ac" providerId="ADAL" clId="{7DD728E0-2F11-B84D-9175-778F909C42A0}" dt="2024-04-26T01:05:29.529" v="310"/>
          <ac:spMkLst>
            <pc:docMk/>
            <pc:sldMk cId="1175042710" sldId="257"/>
            <ac:spMk id="5" creationId="{2E9BD8B4-4B1D-AEC4-94EF-3FBCD3D16506}"/>
          </ac:spMkLst>
        </pc:spChg>
        <pc:spChg chg="add del mod">
          <ac:chgData name="Behl, Malvika" userId="cebe81be-e762-430f-abf5-22801aa3a7ac" providerId="ADAL" clId="{7DD728E0-2F11-B84D-9175-778F909C42A0}" dt="2024-04-26T01:05:59.830" v="318" actId="478"/>
          <ac:spMkLst>
            <pc:docMk/>
            <pc:sldMk cId="1175042710" sldId="257"/>
            <ac:spMk id="7" creationId="{D71A5636-35E1-6D27-D577-E014FAD51BE5}"/>
          </ac:spMkLst>
        </pc:spChg>
        <pc:graphicFrameChg chg="add mod modGraphic">
          <ac:chgData name="Behl, Malvika" userId="cebe81be-e762-430f-abf5-22801aa3a7ac" providerId="ADAL" clId="{7DD728E0-2F11-B84D-9175-778F909C42A0}" dt="2024-04-26T01:06:32.107" v="327" actId="403"/>
          <ac:graphicFrameMkLst>
            <pc:docMk/>
            <pc:sldMk cId="1175042710" sldId="257"/>
            <ac:graphicFrameMk id="4" creationId="{63C2D698-984D-4BEE-EB0C-6E5881438B0E}"/>
          </ac:graphicFrameMkLst>
        </pc:graphicFrameChg>
        <pc:picChg chg="del">
          <ac:chgData name="Behl, Malvika" userId="cebe81be-e762-430f-abf5-22801aa3a7ac" providerId="ADAL" clId="{7DD728E0-2F11-B84D-9175-778F909C42A0}" dt="2024-04-24T23:37:20.505" v="85" actId="478"/>
          <ac:picMkLst>
            <pc:docMk/>
            <pc:sldMk cId="1175042710" sldId="257"/>
            <ac:picMk id="5" creationId="{5696FBBC-B8DF-5C79-5666-062301676157}"/>
          </ac:picMkLst>
        </pc:picChg>
        <pc:picChg chg="add mod">
          <ac:chgData name="Behl, Malvika" userId="cebe81be-e762-430f-abf5-22801aa3a7ac" providerId="ADAL" clId="{7DD728E0-2F11-B84D-9175-778F909C42A0}" dt="2024-04-24T23:40:38.476" v="99" actId="26606"/>
          <ac:picMkLst>
            <pc:docMk/>
            <pc:sldMk cId="1175042710" sldId="257"/>
            <ac:picMk id="3074" creationId="{C609D9DB-C529-FFB6-8F55-3EE6A49A9D2C}"/>
          </ac:picMkLst>
        </pc:picChg>
      </pc:sldChg>
      <pc:sldChg chg="modSp del mod">
        <pc:chgData name="Behl, Malvika" userId="cebe81be-e762-430f-abf5-22801aa3a7ac" providerId="ADAL" clId="{7DD728E0-2F11-B84D-9175-778F909C42A0}" dt="2024-04-24T23:55:17.475" v="306" actId="2696"/>
        <pc:sldMkLst>
          <pc:docMk/>
          <pc:sldMk cId="2693276672" sldId="261"/>
        </pc:sldMkLst>
        <pc:spChg chg="mod">
          <ac:chgData name="Behl, Malvika" userId="cebe81be-e762-430f-abf5-22801aa3a7ac" providerId="ADAL" clId="{7DD728E0-2F11-B84D-9175-778F909C42A0}" dt="2024-04-24T23:27:03.074" v="79" actId="20577"/>
          <ac:spMkLst>
            <pc:docMk/>
            <pc:sldMk cId="2693276672" sldId="261"/>
            <ac:spMk id="2" creationId="{E3C64731-A6D0-866B-8090-8E7DDCDE62F9}"/>
          </ac:spMkLst>
        </pc:spChg>
        <pc:spChg chg="mod">
          <ac:chgData name="Behl, Malvika" userId="cebe81be-e762-430f-abf5-22801aa3a7ac" providerId="ADAL" clId="{7DD728E0-2F11-B84D-9175-778F909C42A0}" dt="2024-04-24T23:27:05.895" v="80" actId="20577"/>
          <ac:spMkLst>
            <pc:docMk/>
            <pc:sldMk cId="2693276672" sldId="261"/>
            <ac:spMk id="4" creationId="{4FA4BFF0-BCE0-5AB0-796C-0C9B199F1F3F}"/>
          </ac:spMkLst>
        </pc:spChg>
      </pc:sldChg>
      <pc:sldChg chg="add del ord">
        <pc:chgData name="Behl, Malvika" userId="cebe81be-e762-430f-abf5-22801aa3a7ac" providerId="ADAL" clId="{7DD728E0-2F11-B84D-9175-778F909C42A0}" dt="2024-04-24T23:54:13.860" v="303" actId="2696"/>
        <pc:sldMkLst>
          <pc:docMk/>
          <pc:sldMk cId="220885858" sldId="266"/>
        </pc:sldMkLst>
      </pc:sldChg>
      <pc:sldChg chg="del">
        <pc:chgData name="Behl, Malvika" userId="cebe81be-e762-430f-abf5-22801aa3a7ac" providerId="ADAL" clId="{7DD728E0-2F11-B84D-9175-778F909C42A0}" dt="2024-04-24T23:21:12.462" v="49" actId="2696"/>
        <pc:sldMkLst>
          <pc:docMk/>
          <pc:sldMk cId="4158437607" sldId="273"/>
        </pc:sldMkLst>
      </pc:sldChg>
      <pc:sldChg chg="del">
        <pc:chgData name="Behl, Malvika" userId="cebe81be-e762-430f-abf5-22801aa3a7ac" providerId="ADAL" clId="{7DD728E0-2F11-B84D-9175-778F909C42A0}" dt="2024-04-24T23:21:09.230" v="48" actId="2696"/>
        <pc:sldMkLst>
          <pc:docMk/>
          <pc:sldMk cId="3008377994" sldId="274"/>
        </pc:sldMkLst>
      </pc:sldChg>
      <pc:sldChg chg="del">
        <pc:chgData name="Behl, Malvika" userId="cebe81be-e762-430f-abf5-22801aa3a7ac" providerId="ADAL" clId="{7DD728E0-2F11-B84D-9175-778F909C42A0}" dt="2024-04-24T23:21:16.955" v="50" actId="2696"/>
        <pc:sldMkLst>
          <pc:docMk/>
          <pc:sldMk cId="1862315047" sldId="275"/>
        </pc:sldMkLst>
      </pc:sldChg>
      <pc:sldChg chg="del">
        <pc:chgData name="Behl, Malvika" userId="cebe81be-e762-430f-abf5-22801aa3a7ac" providerId="ADAL" clId="{7DD728E0-2F11-B84D-9175-778F909C42A0}" dt="2024-04-24T23:21:20.377" v="51" actId="2696"/>
        <pc:sldMkLst>
          <pc:docMk/>
          <pc:sldMk cId="680595959" sldId="276"/>
        </pc:sldMkLst>
      </pc:sldChg>
      <pc:sldChg chg="del">
        <pc:chgData name="Behl, Malvika" userId="cebe81be-e762-430f-abf5-22801aa3a7ac" providerId="ADAL" clId="{7DD728E0-2F11-B84D-9175-778F909C42A0}" dt="2024-04-24T23:21:29.255" v="52" actId="2696"/>
        <pc:sldMkLst>
          <pc:docMk/>
          <pc:sldMk cId="1796155324" sldId="278"/>
        </pc:sldMkLst>
      </pc:sldChg>
      <pc:sldChg chg="addSp delSp modSp mod ord modClrScheme chgLayout modNotesTx">
        <pc:chgData name="Behl, Malvika" userId="cebe81be-e762-430f-abf5-22801aa3a7ac" providerId="ADAL" clId="{7DD728E0-2F11-B84D-9175-778F909C42A0}" dt="2024-04-25T00:03:30.106" v="309" actId="20578"/>
        <pc:sldMkLst>
          <pc:docMk/>
          <pc:sldMk cId="1158293030" sldId="279"/>
        </pc:sldMkLst>
        <pc:spChg chg="del">
          <ac:chgData name="Behl, Malvika" userId="cebe81be-e762-430f-abf5-22801aa3a7ac" providerId="ADAL" clId="{7DD728E0-2F11-B84D-9175-778F909C42A0}" dt="2024-04-24T23:26:44.685" v="76" actId="478"/>
          <ac:spMkLst>
            <pc:docMk/>
            <pc:sldMk cId="1158293030" sldId="279"/>
            <ac:spMk id="2" creationId="{0EE016B4-5CB7-3B15-81F1-E441442D4442}"/>
          </ac:spMkLst>
        </pc:spChg>
        <pc:spChg chg="mod ord">
          <ac:chgData name="Behl, Malvika" userId="cebe81be-e762-430f-abf5-22801aa3a7ac" providerId="ADAL" clId="{7DD728E0-2F11-B84D-9175-778F909C42A0}" dt="2024-04-24T23:54:22.364" v="304" actId="113"/>
          <ac:spMkLst>
            <pc:docMk/>
            <pc:sldMk cId="1158293030" sldId="279"/>
            <ac:spMk id="3" creationId="{07C1F75D-7BE8-4FF2-BDB6-7CEB789C4A2B}"/>
          </ac:spMkLst>
        </pc:spChg>
        <pc:spChg chg="add del mod ord">
          <ac:chgData name="Behl, Malvika" userId="cebe81be-e762-430f-abf5-22801aa3a7ac" providerId="ADAL" clId="{7DD728E0-2F11-B84D-9175-778F909C42A0}" dt="2024-04-24T23:44:32.741" v="134" actId="478"/>
          <ac:spMkLst>
            <pc:docMk/>
            <pc:sldMk cId="1158293030" sldId="279"/>
            <ac:spMk id="5" creationId="{8CDCF527-F520-46D3-1DEE-C886140E924F}"/>
          </ac:spMkLst>
        </pc:spChg>
        <pc:spChg chg="add mod ord">
          <ac:chgData name="Behl, Malvika" userId="cebe81be-e762-430f-abf5-22801aa3a7ac" providerId="ADAL" clId="{7DD728E0-2F11-B84D-9175-778F909C42A0}" dt="2024-04-24T23:46:45.013" v="197" actId="122"/>
          <ac:spMkLst>
            <pc:docMk/>
            <pc:sldMk cId="1158293030" sldId="279"/>
            <ac:spMk id="6" creationId="{758913F0-1A8E-A370-31BF-2920507C312F}"/>
          </ac:spMkLst>
        </pc:spChg>
        <pc:spChg chg="add mod ord">
          <ac:chgData name="Behl, Malvika" userId="cebe81be-e762-430f-abf5-22801aa3a7ac" providerId="ADAL" clId="{7DD728E0-2F11-B84D-9175-778F909C42A0}" dt="2024-04-24T23:47:04.319" v="204" actId="122"/>
          <ac:spMkLst>
            <pc:docMk/>
            <pc:sldMk cId="1158293030" sldId="279"/>
            <ac:spMk id="7" creationId="{DDB168CA-C588-B86C-4B66-52B5B88D43D5}"/>
          </ac:spMkLst>
        </pc:spChg>
        <pc:spChg chg="add mod ord">
          <ac:chgData name="Behl, Malvika" userId="cebe81be-e762-430f-abf5-22801aa3a7ac" providerId="ADAL" clId="{7DD728E0-2F11-B84D-9175-778F909C42A0}" dt="2024-04-24T23:54:24.439" v="305" actId="113"/>
          <ac:spMkLst>
            <pc:docMk/>
            <pc:sldMk cId="1158293030" sldId="279"/>
            <ac:spMk id="8" creationId="{BC833603-D917-7555-0248-EC17C587F260}"/>
          </ac:spMkLst>
        </pc:spChg>
      </pc:sldChg>
      <pc:sldChg chg="modSp mod">
        <pc:chgData name="Behl, Malvika" userId="cebe81be-e762-430f-abf5-22801aa3a7ac" providerId="ADAL" clId="{7DD728E0-2F11-B84D-9175-778F909C42A0}" dt="2024-04-26T01:51:55.788" v="787" actId="20577"/>
        <pc:sldMkLst>
          <pc:docMk/>
          <pc:sldMk cId="3631747878" sldId="281"/>
        </pc:sldMkLst>
        <pc:spChg chg="mod">
          <ac:chgData name="Behl, Malvika" userId="cebe81be-e762-430f-abf5-22801aa3a7ac" providerId="ADAL" clId="{7DD728E0-2F11-B84D-9175-778F909C42A0}" dt="2024-04-26T01:51:55.788" v="787" actId="20577"/>
          <ac:spMkLst>
            <pc:docMk/>
            <pc:sldMk cId="3631747878" sldId="281"/>
            <ac:spMk id="3" creationId="{F00A4CA4-B53E-044A-9D48-2F45C1E52E4A}"/>
          </ac:spMkLst>
        </pc:spChg>
      </pc:sldChg>
      <pc:sldChg chg="addSp delSp modSp new mod ord">
        <pc:chgData name="Behl, Malvika" userId="cebe81be-e762-430f-abf5-22801aa3a7ac" providerId="ADAL" clId="{7DD728E0-2F11-B84D-9175-778F909C42A0}" dt="2024-04-24T23:56:31.397" v="307" actId="20578"/>
        <pc:sldMkLst>
          <pc:docMk/>
          <pc:sldMk cId="1467917494" sldId="282"/>
        </pc:sldMkLst>
        <pc:spChg chg="del">
          <ac:chgData name="Behl, Malvika" userId="cebe81be-e762-430f-abf5-22801aa3a7ac" providerId="ADAL" clId="{7DD728E0-2F11-B84D-9175-778F909C42A0}" dt="2024-04-24T23:20:22.259" v="35" actId="478"/>
          <ac:spMkLst>
            <pc:docMk/>
            <pc:sldMk cId="1467917494" sldId="282"/>
            <ac:spMk id="2" creationId="{AD77AB57-7539-94D6-06E6-2DB1CF2E2E4E}"/>
          </ac:spMkLst>
        </pc:spChg>
        <pc:spChg chg="del">
          <ac:chgData name="Behl, Malvika" userId="cebe81be-e762-430f-abf5-22801aa3a7ac" providerId="ADAL" clId="{7DD728E0-2F11-B84D-9175-778F909C42A0}" dt="2024-04-24T23:20:24.516" v="36" actId="478"/>
          <ac:spMkLst>
            <pc:docMk/>
            <pc:sldMk cId="1467917494" sldId="282"/>
            <ac:spMk id="3" creationId="{68DCCB2A-D013-BD3D-FAE4-2B56642C6EC0}"/>
          </ac:spMkLst>
        </pc:spChg>
        <pc:picChg chg="add mod">
          <ac:chgData name="Behl, Malvika" userId="cebe81be-e762-430f-abf5-22801aa3a7ac" providerId="ADAL" clId="{7DD728E0-2F11-B84D-9175-778F909C42A0}" dt="2024-04-24T23:21:02.739" v="47" actId="1076"/>
          <ac:picMkLst>
            <pc:docMk/>
            <pc:sldMk cId="1467917494" sldId="282"/>
            <ac:picMk id="1026" creationId="{31C65A1A-640E-836B-D9C0-12B0CA34B3F3}"/>
          </ac:picMkLst>
        </pc:picChg>
      </pc:sldChg>
      <pc:sldChg chg="addSp delSp modSp new mod ord">
        <pc:chgData name="Behl, Malvika" userId="cebe81be-e762-430f-abf5-22801aa3a7ac" providerId="ADAL" clId="{7DD728E0-2F11-B84D-9175-778F909C42A0}" dt="2024-04-24T23:56:34.299" v="308" actId="20578"/>
        <pc:sldMkLst>
          <pc:docMk/>
          <pc:sldMk cId="1372650196" sldId="283"/>
        </pc:sldMkLst>
        <pc:spChg chg="del">
          <ac:chgData name="Behl, Malvika" userId="cebe81be-e762-430f-abf5-22801aa3a7ac" providerId="ADAL" clId="{7DD728E0-2F11-B84D-9175-778F909C42A0}" dt="2024-04-24T23:20:48.533" v="41" actId="478"/>
          <ac:spMkLst>
            <pc:docMk/>
            <pc:sldMk cId="1372650196" sldId="283"/>
            <ac:spMk id="2" creationId="{67581D47-CA73-E836-60D2-59714A4BDF13}"/>
          </ac:spMkLst>
        </pc:spChg>
        <pc:spChg chg="del">
          <ac:chgData name="Behl, Malvika" userId="cebe81be-e762-430f-abf5-22801aa3a7ac" providerId="ADAL" clId="{7DD728E0-2F11-B84D-9175-778F909C42A0}" dt="2024-04-24T23:20:50.422" v="42" actId="478"/>
          <ac:spMkLst>
            <pc:docMk/>
            <pc:sldMk cId="1372650196" sldId="283"/>
            <ac:spMk id="3" creationId="{93DBC6A7-CA9E-29A8-2136-2D1E6429D5FA}"/>
          </ac:spMkLst>
        </pc:spChg>
        <pc:picChg chg="add mod">
          <ac:chgData name="Behl, Malvika" userId="cebe81be-e762-430f-abf5-22801aa3a7ac" providerId="ADAL" clId="{7DD728E0-2F11-B84D-9175-778F909C42A0}" dt="2024-04-24T23:20:58.296" v="46" actId="1076"/>
          <ac:picMkLst>
            <pc:docMk/>
            <pc:sldMk cId="1372650196" sldId="283"/>
            <ac:picMk id="2050" creationId="{466611C3-19C5-A72A-EDD0-32BF3B736363}"/>
          </ac:picMkLst>
        </pc:picChg>
      </pc:sldChg>
      <pc:sldChg chg="modSp new mod">
        <pc:chgData name="Behl, Malvika" userId="cebe81be-e762-430f-abf5-22801aa3a7ac" providerId="ADAL" clId="{7DD728E0-2F11-B84D-9175-778F909C42A0}" dt="2024-04-26T01:49:26.804" v="725" actId="20577"/>
        <pc:sldMkLst>
          <pc:docMk/>
          <pc:sldMk cId="2890554792" sldId="284"/>
        </pc:sldMkLst>
        <pc:spChg chg="mod">
          <ac:chgData name="Behl, Malvika" userId="cebe81be-e762-430f-abf5-22801aa3a7ac" providerId="ADAL" clId="{7DD728E0-2F11-B84D-9175-778F909C42A0}" dt="2024-04-26T01:42:41.441" v="694" actId="1076"/>
          <ac:spMkLst>
            <pc:docMk/>
            <pc:sldMk cId="2890554792" sldId="284"/>
            <ac:spMk id="2" creationId="{0D14654A-934D-3159-0C88-07D7801A08D3}"/>
          </ac:spMkLst>
        </pc:spChg>
        <pc:spChg chg="mod">
          <ac:chgData name="Behl, Malvika" userId="cebe81be-e762-430f-abf5-22801aa3a7ac" providerId="ADAL" clId="{7DD728E0-2F11-B84D-9175-778F909C42A0}" dt="2024-04-26T01:49:26.804" v="725" actId="20577"/>
          <ac:spMkLst>
            <pc:docMk/>
            <pc:sldMk cId="2890554792" sldId="284"/>
            <ac:spMk id="3" creationId="{6ACAD0C7-BC44-6ED1-0018-996F88E251AB}"/>
          </ac:spMkLst>
        </pc:spChg>
      </pc:sldChg>
      <pc:sldChg chg="addSp delSp modSp new mod modClrScheme chgLayout">
        <pc:chgData name="Behl, Malvika" userId="cebe81be-e762-430f-abf5-22801aa3a7ac" providerId="ADAL" clId="{7DD728E0-2F11-B84D-9175-778F909C42A0}" dt="2024-04-26T02:09:10.392" v="825" actId="1076"/>
        <pc:sldMkLst>
          <pc:docMk/>
          <pc:sldMk cId="3593193145" sldId="285"/>
        </pc:sldMkLst>
        <pc:spChg chg="del mod ord">
          <ac:chgData name="Behl, Malvika" userId="cebe81be-e762-430f-abf5-22801aa3a7ac" providerId="ADAL" clId="{7DD728E0-2F11-B84D-9175-778F909C42A0}" dt="2024-04-26T01:16:22.683" v="550" actId="478"/>
          <ac:spMkLst>
            <pc:docMk/>
            <pc:sldMk cId="3593193145" sldId="285"/>
            <ac:spMk id="2" creationId="{C7FA292A-2EF7-CF14-48D1-768F6F28BA83}"/>
          </ac:spMkLst>
        </pc:spChg>
        <pc:spChg chg="del">
          <ac:chgData name="Behl, Malvika" userId="cebe81be-e762-430f-abf5-22801aa3a7ac" providerId="ADAL" clId="{7DD728E0-2F11-B84D-9175-778F909C42A0}" dt="2024-04-26T01:07:53.848" v="346" actId="478"/>
          <ac:spMkLst>
            <pc:docMk/>
            <pc:sldMk cId="3593193145" sldId="285"/>
            <ac:spMk id="3" creationId="{12848A5F-4BAA-FDDA-758C-0FB5F955BEE5}"/>
          </ac:spMkLst>
        </pc:spChg>
        <pc:spChg chg="add del mod ord">
          <ac:chgData name="Behl, Malvika" userId="cebe81be-e762-430f-abf5-22801aa3a7ac" providerId="ADAL" clId="{7DD728E0-2F11-B84D-9175-778F909C42A0}" dt="2024-04-26T02:08:56.594" v="822" actId="1076"/>
          <ac:spMkLst>
            <pc:docMk/>
            <pc:sldMk cId="3593193145" sldId="285"/>
            <ac:spMk id="4" creationId="{868A15C3-872D-5FD0-7475-75B015220EE7}"/>
          </ac:spMkLst>
        </pc:spChg>
        <pc:spChg chg="add del mod ord">
          <ac:chgData name="Behl, Malvika" userId="cebe81be-e762-430f-abf5-22801aa3a7ac" providerId="ADAL" clId="{7DD728E0-2F11-B84D-9175-778F909C42A0}" dt="2024-04-26T01:11:32.056" v="440" actId="478"/>
          <ac:spMkLst>
            <pc:docMk/>
            <pc:sldMk cId="3593193145" sldId="285"/>
            <ac:spMk id="5" creationId="{38DDEF4D-EBF2-4240-C983-0F7D222F2208}"/>
          </ac:spMkLst>
        </pc:spChg>
        <pc:spChg chg="add mod">
          <ac:chgData name="Behl, Malvika" userId="cebe81be-e762-430f-abf5-22801aa3a7ac" providerId="ADAL" clId="{7DD728E0-2F11-B84D-9175-778F909C42A0}" dt="2024-04-26T02:09:00.045" v="823" actId="1076"/>
          <ac:spMkLst>
            <pc:docMk/>
            <pc:sldMk cId="3593193145" sldId="285"/>
            <ac:spMk id="7" creationId="{3C90D5E3-4793-6A70-4D72-59CC0D796A47}"/>
          </ac:spMkLst>
        </pc:spChg>
        <pc:spChg chg="add mod">
          <ac:chgData name="Behl, Malvika" userId="cebe81be-e762-430f-abf5-22801aa3a7ac" providerId="ADAL" clId="{7DD728E0-2F11-B84D-9175-778F909C42A0}" dt="2024-04-26T02:09:04.155" v="824" actId="1076"/>
          <ac:spMkLst>
            <pc:docMk/>
            <pc:sldMk cId="3593193145" sldId="285"/>
            <ac:spMk id="8" creationId="{7970C4C3-5B72-F129-CFF2-01950BA0F070}"/>
          </ac:spMkLst>
        </pc:spChg>
        <pc:spChg chg="add mod">
          <ac:chgData name="Behl, Malvika" userId="cebe81be-e762-430f-abf5-22801aa3a7ac" providerId="ADAL" clId="{7DD728E0-2F11-B84D-9175-778F909C42A0}" dt="2024-04-26T02:09:10.392" v="825" actId="1076"/>
          <ac:spMkLst>
            <pc:docMk/>
            <pc:sldMk cId="3593193145" sldId="285"/>
            <ac:spMk id="9" creationId="{E087B5EB-6161-BE3C-093F-155624790A7E}"/>
          </ac:spMkLst>
        </pc:spChg>
        <pc:spChg chg="add del mod">
          <ac:chgData name="Behl, Malvika" userId="cebe81be-e762-430f-abf5-22801aa3a7ac" providerId="ADAL" clId="{7DD728E0-2F11-B84D-9175-778F909C42A0}" dt="2024-04-26T01:16:25.506" v="551" actId="478"/>
          <ac:spMkLst>
            <pc:docMk/>
            <pc:sldMk cId="3593193145" sldId="285"/>
            <ac:spMk id="11" creationId="{E85DB932-76E5-63E7-C3B6-8D0B31FCFF82}"/>
          </ac:spMkLst>
        </pc:spChg>
        <pc:picChg chg="add del mod ord">
          <ac:chgData name="Behl, Malvika" userId="cebe81be-e762-430f-abf5-22801aa3a7ac" providerId="ADAL" clId="{7DD728E0-2F11-B84D-9175-778F909C42A0}" dt="2024-04-26T01:08:43.457" v="357" actId="34307"/>
          <ac:picMkLst>
            <pc:docMk/>
            <pc:sldMk cId="3593193145" sldId="285"/>
            <ac:picMk id="6" creationId="{C45E6639-41CC-F019-8430-AAB85166A7F7}"/>
          </ac:picMkLst>
        </pc:picChg>
      </pc:sldChg>
      <pc:sldChg chg="addSp delSp modSp new mod">
        <pc:chgData name="Behl, Malvika" userId="cebe81be-e762-430f-abf5-22801aa3a7ac" providerId="ADAL" clId="{7DD728E0-2F11-B84D-9175-778F909C42A0}" dt="2024-04-26T01:51:47.301" v="767" actId="14100"/>
        <pc:sldMkLst>
          <pc:docMk/>
          <pc:sldMk cId="2154112100" sldId="286"/>
        </pc:sldMkLst>
        <pc:spChg chg="mod">
          <ac:chgData name="Behl, Malvika" userId="cebe81be-e762-430f-abf5-22801aa3a7ac" providerId="ADAL" clId="{7DD728E0-2F11-B84D-9175-778F909C42A0}" dt="2024-04-26T01:51:38.546" v="765" actId="20577"/>
          <ac:spMkLst>
            <pc:docMk/>
            <pc:sldMk cId="2154112100" sldId="286"/>
            <ac:spMk id="2" creationId="{FD027651-9E72-88AE-599F-657FAE172146}"/>
          </ac:spMkLst>
        </pc:spChg>
        <pc:spChg chg="del">
          <ac:chgData name="Behl, Malvika" userId="cebe81be-e762-430f-abf5-22801aa3a7ac" providerId="ADAL" clId="{7DD728E0-2F11-B84D-9175-778F909C42A0}" dt="2024-04-26T01:51:26.799" v="758"/>
          <ac:spMkLst>
            <pc:docMk/>
            <pc:sldMk cId="2154112100" sldId="286"/>
            <ac:spMk id="3" creationId="{B3277EE2-5AD8-21E1-0E6C-46D65AB07A8B}"/>
          </ac:spMkLst>
        </pc:spChg>
        <pc:picChg chg="add mod">
          <ac:chgData name="Behl, Malvika" userId="cebe81be-e762-430f-abf5-22801aa3a7ac" providerId="ADAL" clId="{7DD728E0-2F11-B84D-9175-778F909C42A0}" dt="2024-04-26T01:51:47.301" v="767" actId="14100"/>
          <ac:picMkLst>
            <pc:docMk/>
            <pc:sldMk cId="2154112100" sldId="286"/>
            <ac:picMk id="5" creationId="{AEB63255-6EBB-1FB0-7605-5ADC36051ECB}"/>
          </ac:picMkLst>
        </pc:picChg>
      </pc:sldChg>
      <pc:sldChg chg="addSp delSp modSp new mod">
        <pc:chgData name="Behl, Malvika" userId="cebe81be-e762-430f-abf5-22801aa3a7ac" providerId="ADAL" clId="{7DD728E0-2F11-B84D-9175-778F909C42A0}" dt="2024-04-26T01:53:53.837" v="821" actId="1076"/>
        <pc:sldMkLst>
          <pc:docMk/>
          <pc:sldMk cId="878609163" sldId="287"/>
        </pc:sldMkLst>
        <pc:spChg chg="mod">
          <ac:chgData name="Behl, Malvika" userId="cebe81be-e762-430f-abf5-22801aa3a7ac" providerId="ADAL" clId="{7DD728E0-2F11-B84D-9175-778F909C42A0}" dt="2024-04-26T01:53:50.013" v="820" actId="27636"/>
          <ac:spMkLst>
            <pc:docMk/>
            <pc:sldMk cId="878609163" sldId="287"/>
            <ac:spMk id="2" creationId="{166F9963-F45F-224B-0DBB-F1A233454917}"/>
          </ac:spMkLst>
        </pc:spChg>
        <pc:spChg chg="del">
          <ac:chgData name="Behl, Malvika" userId="cebe81be-e762-430f-abf5-22801aa3a7ac" providerId="ADAL" clId="{7DD728E0-2F11-B84D-9175-778F909C42A0}" dt="2024-04-26T01:53:27.920" v="811" actId="478"/>
          <ac:spMkLst>
            <pc:docMk/>
            <pc:sldMk cId="878609163" sldId="287"/>
            <ac:spMk id="3" creationId="{2355BB57-DBF9-4E27-8243-1267C3D7CC90}"/>
          </ac:spMkLst>
        </pc:spChg>
        <pc:picChg chg="add mod">
          <ac:chgData name="Behl, Malvika" userId="cebe81be-e762-430f-abf5-22801aa3a7ac" providerId="ADAL" clId="{7DD728E0-2F11-B84D-9175-778F909C42A0}" dt="2024-04-26T01:53:53.837" v="821" actId="1076"/>
          <ac:picMkLst>
            <pc:docMk/>
            <pc:sldMk cId="878609163" sldId="287"/>
            <ac:picMk id="5" creationId="{B66E0446-0F16-8FE0-BDCB-5982736EC841}"/>
          </ac:picMkLst>
        </pc:picChg>
      </pc:sldChg>
    </pc:docChg>
  </pc:docChgLst>
  <pc:docChgLst>
    <pc:chgData name="Behl, Malvika" userId="cebe81be-e762-430f-abf5-22801aa3a7ac" providerId="ADAL" clId="{90C0B03C-CEAB-1940-B4BD-9A747B93827E}"/>
    <pc:docChg chg="undo custSel addSld modSld">
      <pc:chgData name="Behl, Malvika" userId="cebe81be-e762-430f-abf5-22801aa3a7ac" providerId="ADAL" clId="{90C0B03C-CEAB-1940-B4BD-9A747B93827E}" dt="2024-04-12T03:12:08.838" v="1826" actId="1076"/>
      <pc:docMkLst>
        <pc:docMk/>
      </pc:docMkLst>
      <pc:sldChg chg="modSp mod">
        <pc:chgData name="Behl, Malvika" userId="cebe81be-e762-430f-abf5-22801aa3a7ac" providerId="ADAL" clId="{90C0B03C-CEAB-1940-B4BD-9A747B93827E}" dt="2024-04-12T01:57:31.655" v="1596" actId="403"/>
        <pc:sldMkLst>
          <pc:docMk/>
          <pc:sldMk cId="3772011001" sldId="256"/>
        </pc:sldMkLst>
        <pc:spChg chg="mod">
          <ac:chgData name="Behl, Malvika" userId="cebe81be-e762-430f-abf5-22801aa3a7ac" providerId="ADAL" clId="{90C0B03C-CEAB-1940-B4BD-9A747B93827E}" dt="2024-04-12T01:57:31.655" v="1596" actId="403"/>
          <ac:spMkLst>
            <pc:docMk/>
            <pc:sldMk cId="3772011001" sldId="256"/>
            <ac:spMk id="2" creationId="{2A567192-6D76-099B-5143-7DA93FD3C7DD}"/>
          </ac:spMkLst>
        </pc:spChg>
        <pc:spChg chg="mod">
          <ac:chgData name="Behl, Malvika" userId="cebe81be-e762-430f-abf5-22801aa3a7ac" providerId="ADAL" clId="{90C0B03C-CEAB-1940-B4BD-9A747B93827E}" dt="2024-04-12T01:57:19.709" v="1588" actId="403"/>
          <ac:spMkLst>
            <pc:docMk/>
            <pc:sldMk cId="3772011001" sldId="256"/>
            <ac:spMk id="3" creationId="{258FBA0F-B62E-E9D9-7237-8A7050E2A0BD}"/>
          </ac:spMkLst>
        </pc:spChg>
        <pc:spChg chg="mod">
          <ac:chgData name="Behl, Malvika" userId="cebe81be-e762-430f-abf5-22801aa3a7ac" providerId="ADAL" clId="{90C0B03C-CEAB-1940-B4BD-9A747B93827E}" dt="2024-04-11T20:05:37.586" v="400" actId="2711"/>
          <ac:spMkLst>
            <pc:docMk/>
            <pc:sldMk cId="3772011001" sldId="256"/>
            <ac:spMk id="4" creationId="{65EFAB14-DED4-2262-BEFD-19BFC36DF780}"/>
          </ac:spMkLst>
        </pc:spChg>
      </pc:sldChg>
      <pc:sldChg chg="addSp delSp modSp mod setBg setClrOvrMap modNotesTx">
        <pc:chgData name="Behl, Malvika" userId="cebe81be-e762-430f-abf5-22801aa3a7ac" providerId="ADAL" clId="{90C0B03C-CEAB-1940-B4BD-9A747B93827E}" dt="2024-04-12T01:57:48.658" v="1597" actId="20577"/>
        <pc:sldMkLst>
          <pc:docMk/>
          <pc:sldMk cId="1175042710" sldId="257"/>
        </pc:sldMkLst>
        <pc:spChg chg="mod">
          <ac:chgData name="Behl, Malvika" userId="cebe81be-e762-430f-abf5-22801aa3a7ac" providerId="ADAL" clId="{90C0B03C-CEAB-1940-B4BD-9A747B93827E}" dt="2024-04-11T20:22:38.696" v="1270" actId="403"/>
          <ac:spMkLst>
            <pc:docMk/>
            <pc:sldMk cId="1175042710" sldId="257"/>
            <ac:spMk id="2" creationId="{A20B1DDB-7BC7-92BF-407E-C47084EA26D5}"/>
          </ac:spMkLst>
        </pc:spChg>
        <pc:spChg chg="mod">
          <ac:chgData name="Behl, Malvika" userId="cebe81be-e762-430f-abf5-22801aa3a7ac" providerId="ADAL" clId="{90C0B03C-CEAB-1940-B4BD-9A747B93827E}" dt="2024-04-11T20:22:34.585" v="1268" actId="403"/>
          <ac:spMkLst>
            <pc:docMk/>
            <pc:sldMk cId="1175042710" sldId="257"/>
            <ac:spMk id="3" creationId="{3FE3B3BE-13D9-A703-6C62-DE9C05048BF0}"/>
          </ac:spMkLst>
        </pc:spChg>
        <pc:spChg chg="add del">
          <ac:chgData name="Behl, Malvika" userId="cebe81be-e762-430f-abf5-22801aa3a7ac" providerId="ADAL" clId="{90C0B03C-CEAB-1940-B4BD-9A747B93827E}" dt="2024-04-11T20:22:27.070" v="1265" actId="26606"/>
          <ac:spMkLst>
            <pc:docMk/>
            <pc:sldMk cId="1175042710" sldId="257"/>
            <ac:spMk id="8" creationId="{54309F57-B331-41A7-9154-15EC2AF45A60}"/>
          </ac:spMkLst>
        </pc:spChg>
        <pc:picChg chg="add">
          <ac:chgData name="Behl, Malvika" userId="cebe81be-e762-430f-abf5-22801aa3a7ac" providerId="ADAL" clId="{90C0B03C-CEAB-1940-B4BD-9A747B93827E}" dt="2024-04-11T20:22:27.070" v="1265" actId="26606"/>
          <ac:picMkLst>
            <pc:docMk/>
            <pc:sldMk cId="1175042710" sldId="257"/>
            <ac:picMk id="10" creationId="{5F7F80F6-C594-E914-E374-BC6CE2E7FBBB}"/>
          </ac:picMkLst>
        </pc:picChg>
      </pc:sldChg>
      <pc:sldChg chg="addSp modSp mod setBg">
        <pc:chgData name="Behl, Malvika" userId="cebe81be-e762-430f-abf5-22801aa3a7ac" providerId="ADAL" clId="{90C0B03C-CEAB-1940-B4BD-9A747B93827E}" dt="2024-04-12T02:15:25.818" v="1825" actId="20577"/>
        <pc:sldMkLst>
          <pc:docMk/>
          <pc:sldMk cId="2597539344" sldId="258"/>
        </pc:sldMkLst>
        <pc:spChg chg="mod">
          <ac:chgData name="Behl, Malvika" userId="cebe81be-e762-430f-abf5-22801aa3a7ac" providerId="ADAL" clId="{90C0B03C-CEAB-1940-B4BD-9A747B93827E}" dt="2024-04-12T02:13:59.510" v="1634" actId="20577"/>
          <ac:spMkLst>
            <pc:docMk/>
            <pc:sldMk cId="2597539344" sldId="258"/>
            <ac:spMk id="2" creationId="{D6330147-1C21-51DE-9DBF-F042CE9736D4}"/>
          </ac:spMkLst>
        </pc:spChg>
        <pc:spChg chg="mod">
          <ac:chgData name="Behl, Malvika" userId="cebe81be-e762-430f-abf5-22801aa3a7ac" providerId="ADAL" clId="{90C0B03C-CEAB-1940-B4BD-9A747B93827E}" dt="2024-04-12T02:15:25.818" v="1825" actId="20577"/>
          <ac:spMkLst>
            <pc:docMk/>
            <pc:sldMk cId="2597539344" sldId="258"/>
            <ac:spMk id="3" creationId="{6E21AD4E-3C35-CB20-09D4-403A4A77E51E}"/>
          </ac:spMkLst>
        </pc:spChg>
        <pc:spChg chg="add">
          <ac:chgData name="Behl, Malvika" userId="cebe81be-e762-430f-abf5-22801aa3a7ac" providerId="ADAL" clId="{90C0B03C-CEAB-1940-B4BD-9A747B93827E}" dt="2024-04-11T19:54:01.859" v="53" actId="26606"/>
          <ac:spMkLst>
            <pc:docMk/>
            <pc:sldMk cId="2597539344" sldId="258"/>
            <ac:spMk id="8" creationId="{50E53EDA-3B94-4F6B-9E86-D3BB9EBB9616}"/>
          </ac:spMkLst>
        </pc:spChg>
        <pc:cxnChg chg="add">
          <ac:chgData name="Behl, Malvika" userId="cebe81be-e762-430f-abf5-22801aa3a7ac" providerId="ADAL" clId="{90C0B03C-CEAB-1940-B4BD-9A747B93827E}" dt="2024-04-11T19:54:01.859" v="53" actId="26606"/>
          <ac:cxnSpMkLst>
            <pc:docMk/>
            <pc:sldMk cId="2597539344" sldId="258"/>
            <ac:cxnSpMk id="10" creationId="{30EFD79F-7790-479B-B7DB-BD0D8C101DDD}"/>
          </ac:cxnSpMkLst>
        </pc:cxnChg>
      </pc:sldChg>
      <pc:sldChg chg="addSp delSp modSp mod setBg">
        <pc:chgData name="Behl, Malvika" userId="cebe81be-e762-430f-abf5-22801aa3a7ac" providerId="ADAL" clId="{90C0B03C-CEAB-1940-B4BD-9A747B93827E}" dt="2024-04-11T19:54:39.344" v="64" actId="2711"/>
        <pc:sldMkLst>
          <pc:docMk/>
          <pc:sldMk cId="1812019449" sldId="259"/>
        </pc:sldMkLst>
        <pc:spChg chg="mod">
          <ac:chgData name="Behl, Malvika" userId="cebe81be-e762-430f-abf5-22801aa3a7ac" providerId="ADAL" clId="{90C0B03C-CEAB-1940-B4BD-9A747B93827E}" dt="2024-04-11T19:54:39.344" v="64" actId="2711"/>
          <ac:spMkLst>
            <pc:docMk/>
            <pc:sldMk cId="1812019449" sldId="259"/>
            <ac:spMk id="2" creationId="{012C74BB-9ED2-66EC-44EA-9C74D37DF653}"/>
          </ac:spMkLst>
        </pc:spChg>
        <pc:spChg chg="add del">
          <ac:chgData name="Behl, Malvika" userId="cebe81be-e762-430f-abf5-22801aa3a7ac" providerId="ADAL" clId="{90C0B03C-CEAB-1940-B4BD-9A747B93827E}" dt="2024-04-11T19:54:29.149" v="61" actId="26606"/>
          <ac:spMkLst>
            <pc:docMk/>
            <pc:sldMk cId="1812019449" sldId="259"/>
            <ac:spMk id="9" creationId="{C04F8797-ED77-4C70-AAEA-0DE48267C25C}"/>
          </ac:spMkLst>
        </pc:spChg>
        <pc:spChg chg="add">
          <ac:chgData name="Behl, Malvika" userId="cebe81be-e762-430f-abf5-22801aa3a7ac" providerId="ADAL" clId="{90C0B03C-CEAB-1940-B4BD-9A747B93827E}" dt="2024-04-11T19:54:29.196" v="62" actId="26606"/>
          <ac:spMkLst>
            <pc:docMk/>
            <pc:sldMk cId="1812019449" sldId="259"/>
            <ac:spMk id="10" creationId="{0DC895F7-4E59-40FB-87DD-ACE47F94C143}"/>
          </ac:spMkLst>
        </pc:spChg>
        <pc:spChg chg="add del">
          <ac:chgData name="Behl, Malvika" userId="cebe81be-e762-430f-abf5-22801aa3a7ac" providerId="ADAL" clId="{90C0B03C-CEAB-1940-B4BD-9A747B93827E}" dt="2024-04-11T19:54:29.149" v="61" actId="26606"/>
          <ac:spMkLst>
            <pc:docMk/>
            <pc:sldMk cId="1812019449" sldId="259"/>
            <ac:spMk id="11" creationId="{CAD06229-FEB7-4CC9-8BE7-1A9457B9C601}"/>
          </ac:spMkLst>
        </pc:spChg>
        <pc:picChg chg="add">
          <ac:chgData name="Behl, Malvika" userId="cebe81be-e762-430f-abf5-22801aa3a7ac" providerId="ADAL" clId="{90C0B03C-CEAB-1940-B4BD-9A747B93827E}" dt="2024-04-11T19:54:29.196" v="62" actId="26606"/>
          <ac:picMkLst>
            <pc:docMk/>
            <pc:sldMk cId="1812019449" sldId="259"/>
            <ac:picMk id="4" creationId="{D1A78461-8046-C1A7-E4AF-D2070A0A69EF}"/>
          </ac:picMkLst>
        </pc:picChg>
        <pc:picChg chg="add del">
          <ac:chgData name="Behl, Malvika" userId="cebe81be-e762-430f-abf5-22801aa3a7ac" providerId="ADAL" clId="{90C0B03C-CEAB-1940-B4BD-9A747B93827E}" dt="2024-04-11T19:54:29.149" v="61" actId="26606"/>
          <ac:picMkLst>
            <pc:docMk/>
            <pc:sldMk cId="1812019449" sldId="259"/>
            <ac:picMk id="7" creationId="{18BD78ED-75E1-4879-B369-BC61F7C45E22}"/>
          </ac:picMkLst>
        </pc:picChg>
        <pc:picChg chg="add">
          <ac:chgData name="Behl, Malvika" userId="cebe81be-e762-430f-abf5-22801aa3a7ac" providerId="ADAL" clId="{90C0B03C-CEAB-1940-B4BD-9A747B93827E}" dt="2024-04-11T19:54:29.196" v="62" actId="26606"/>
          <ac:picMkLst>
            <pc:docMk/>
            <pc:sldMk cId="1812019449" sldId="259"/>
            <ac:picMk id="8" creationId="{CBECFFDC-94DB-4DA3-94FE-22FEDDA8FA30}"/>
          </ac:picMkLst>
        </pc:picChg>
        <pc:picChg chg="add">
          <ac:chgData name="Behl, Malvika" userId="cebe81be-e762-430f-abf5-22801aa3a7ac" providerId="ADAL" clId="{90C0B03C-CEAB-1940-B4BD-9A747B93827E}" dt="2024-04-11T19:54:29.196" v="62" actId="26606"/>
          <ac:picMkLst>
            <pc:docMk/>
            <pc:sldMk cId="1812019449" sldId="259"/>
            <ac:picMk id="12" creationId="{1A4C720E-710D-44F8-A8D7-2BAA61E1814B}"/>
          </ac:picMkLst>
        </pc:picChg>
        <pc:picChg chg="add del">
          <ac:chgData name="Behl, Malvika" userId="cebe81be-e762-430f-abf5-22801aa3a7ac" providerId="ADAL" clId="{90C0B03C-CEAB-1940-B4BD-9A747B93827E}" dt="2024-04-11T19:54:29.149" v="61" actId="26606"/>
          <ac:picMkLst>
            <pc:docMk/>
            <pc:sldMk cId="1812019449" sldId="259"/>
            <ac:picMk id="13" creationId="{42B44E02-2041-49BE-AF61-F91454DC3AA8}"/>
          </ac:picMkLst>
        </pc:picChg>
        <pc:picChg chg="add del">
          <ac:chgData name="Behl, Malvika" userId="cebe81be-e762-430f-abf5-22801aa3a7ac" providerId="ADAL" clId="{90C0B03C-CEAB-1940-B4BD-9A747B93827E}" dt="2024-04-11T19:54:29.149" v="61" actId="26606"/>
          <ac:picMkLst>
            <pc:docMk/>
            <pc:sldMk cId="1812019449" sldId="259"/>
            <ac:picMk id="15" creationId="{08625290-97B7-41E9-9685-D438F86FC9EA}"/>
          </ac:picMkLst>
        </pc:picChg>
      </pc:sldChg>
      <pc:sldChg chg="addSp delSp modSp mod setBg delDesignElem">
        <pc:chgData name="Behl, Malvika" userId="cebe81be-e762-430f-abf5-22801aa3a7ac" providerId="ADAL" clId="{90C0B03C-CEAB-1940-B4BD-9A747B93827E}" dt="2024-04-11T20:22:01.590" v="1264" actId="1076"/>
        <pc:sldMkLst>
          <pc:docMk/>
          <pc:sldMk cId="2731695581" sldId="260"/>
        </pc:sldMkLst>
        <pc:spChg chg="mod">
          <ac:chgData name="Behl, Malvika" userId="cebe81be-e762-430f-abf5-22801aa3a7ac" providerId="ADAL" clId="{90C0B03C-CEAB-1940-B4BD-9A747B93827E}" dt="2024-04-11T20:22:01.590" v="1264" actId="1076"/>
          <ac:spMkLst>
            <pc:docMk/>
            <pc:sldMk cId="2731695581" sldId="260"/>
            <ac:spMk id="2" creationId="{EAFB98BF-96D1-30D7-AC4D-80EA0964CE5A}"/>
          </ac:spMkLst>
        </pc:spChg>
        <pc:spChg chg="add del mod">
          <ac:chgData name="Behl, Malvika" userId="cebe81be-e762-430f-abf5-22801aa3a7ac" providerId="ADAL" clId="{90C0B03C-CEAB-1940-B4BD-9A747B93827E}" dt="2024-04-11T19:52:58.988" v="19" actId="478"/>
          <ac:spMkLst>
            <pc:docMk/>
            <pc:sldMk cId="2731695581" sldId="260"/>
            <ac:spMk id="4" creationId="{505E81CC-7E02-A11A-63C5-6D26F159FE3E}"/>
          </ac:spMkLst>
        </pc:spChg>
        <pc:spChg chg="add del mod">
          <ac:chgData name="Behl, Malvika" userId="cebe81be-e762-430f-abf5-22801aa3a7ac" providerId="ADAL" clId="{90C0B03C-CEAB-1940-B4BD-9A747B93827E}" dt="2024-04-11T19:52:56.827" v="18" actId="478"/>
          <ac:spMkLst>
            <pc:docMk/>
            <pc:sldMk cId="2731695581" sldId="260"/>
            <ac:spMk id="1030" creationId="{B744351E-BFA5-881F-1D35-9FBE566AC77F}"/>
          </ac:spMkLst>
        </pc:spChg>
        <pc:spChg chg="del">
          <ac:chgData name="Behl, Malvika" userId="cebe81be-e762-430f-abf5-22801aa3a7ac" providerId="ADAL" clId="{90C0B03C-CEAB-1940-B4BD-9A747B93827E}" dt="2024-04-11T19:46:11.062" v="1"/>
          <ac:spMkLst>
            <pc:docMk/>
            <pc:sldMk cId="2731695581" sldId="260"/>
            <ac:spMk id="1031" creationId="{6753252F-4873-4F63-801D-CC719279A7D5}"/>
          </ac:spMkLst>
        </pc:spChg>
        <pc:spChg chg="del">
          <ac:chgData name="Behl, Malvika" userId="cebe81be-e762-430f-abf5-22801aa3a7ac" providerId="ADAL" clId="{90C0B03C-CEAB-1940-B4BD-9A747B93827E}" dt="2024-04-11T19:46:11.062" v="1"/>
          <ac:spMkLst>
            <pc:docMk/>
            <pc:sldMk cId="2731695581" sldId="260"/>
            <ac:spMk id="1033" creationId="{047C8CCB-F95D-4249-92DD-651249D3535A}"/>
          </ac:spMkLst>
        </pc:spChg>
        <pc:picChg chg="mod">
          <ac:chgData name="Behl, Malvika" userId="cebe81be-e762-430f-abf5-22801aa3a7ac" providerId="ADAL" clId="{90C0B03C-CEAB-1940-B4BD-9A747B93827E}" dt="2024-04-11T20:21:30.938" v="1254" actId="1076"/>
          <ac:picMkLst>
            <pc:docMk/>
            <pc:sldMk cId="2731695581" sldId="260"/>
            <ac:picMk id="1026" creationId="{928DE141-3769-156E-9C37-DC5C8A38B9EE}"/>
          </ac:picMkLst>
        </pc:picChg>
      </pc:sldChg>
      <pc:sldChg chg="addSp delSp modSp mod setBg setClrOvrMap">
        <pc:chgData name="Behl, Malvika" userId="cebe81be-e762-430f-abf5-22801aa3a7ac" providerId="ADAL" clId="{90C0B03C-CEAB-1940-B4BD-9A747B93827E}" dt="2024-04-11T20:23:35.873" v="1277" actId="2711"/>
        <pc:sldMkLst>
          <pc:docMk/>
          <pc:sldMk cId="2693276672" sldId="261"/>
        </pc:sldMkLst>
        <pc:spChg chg="mod">
          <ac:chgData name="Behl, Malvika" userId="cebe81be-e762-430f-abf5-22801aa3a7ac" providerId="ADAL" clId="{90C0B03C-CEAB-1940-B4BD-9A747B93827E}" dt="2024-04-11T19:55:23.472" v="74" actId="1076"/>
          <ac:spMkLst>
            <pc:docMk/>
            <pc:sldMk cId="2693276672" sldId="261"/>
            <ac:spMk id="2" creationId="{E3C64731-A6D0-866B-8090-8E7DDCDE62F9}"/>
          </ac:spMkLst>
        </pc:spChg>
        <pc:spChg chg="del mod">
          <ac:chgData name="Behl, Malvika" userId="cebe81be-e762-430f-abf5-22801aa3a7ac" providerId="ADAL" clId="{90C0B03C-CEAB-1940-B4BD-9A747B93827E}" dt="2024-04-11T19:51:24.578" v="6" actId="26606"/>
          <ac:spMkLst>
            <pc:docMk/>
            <pc:sldMk cId="2693276672" sldId="261"/>
            <ac:spMk id="3" creationId="{0CD28567-AD0D-247A-7443-6AC3BE6FB70A}"/>
          </ac:spMkLst>
        </pc:spChg>
        <pc:spChg chg="add del">
          <ac:chgData name="Behl, Malvika" userId="cebe81be-e762-430f-abf5-22801aa3a7ac" providerId="ADAL" clId="{90C0B03C-CEAB-1940-B4BD-9A747B93827E}" dt="2024-04-11T19:55:13.118" v="70" actId="26606"/>
          <ac:spMkLst>
            <pc:docMk/>
            <pc:sldMk cId="2693276672" sldId="261"/>
            <ac:spMk id="10" creationId="{75F65CD9-825D-44BD-8681-D42D260D4C63}"/>
          </ac:spMkLst>
        </pc:spChg>
        <pc:spChg chg="add del">
          <ac:chgData name="Behl, Malvika" userId="cebe81be-e762-430f-abf5-22801aa3a7ac" providerId="ADAL" clId="{90C0B03C-CEAB-1940-B4BD-9A747B93827E}" dt="2024-04-11T19:55:13.118" v="70" actId="26606"/>
          <ac:spMkLst>
            <pc:docMk/>
            <pc:sldMk cId="2693276672" sldId="261"/>
            <ac:spMk id="12" creationId="{B2F64C47-BE0B-4DA4-A62F-C6922DD2082F}"/>
          </ac:spMkLst>
        </pc:spChg>
        <pc:graphicFrameChg chg="add mod modGraphic">
          <ac:chgData name="Behl, Malvika" userId="cebe81be-e762-430f-abf5-22801aa3a7ac" providerId="ADAL" clId="{90C0B03C-CEAB-1940-B4BD-9A747B93827E}" dt="2024-04-11T20:23:35.873" v="1277" actId="2711"/>
          <ac:graphicFrameMkLst>
            <pc:docMk/>
            <pc:sldMk cId="2693276672" sldId="261"/>
            <ac:graphicFrameMk id="5" creationId="{382CAF91-3A74-3790-EB00-E2434F58F61F}"/>
          </ac:graphicFrameMkLst>
        </pc:graphicFrameChg>
      </pc:sldChg>
      <pc:sldChg chg="addSp delSp modSp mod setBg setClrOvrMap delDesignElem chgLayout">
        <pc:chgData name="Behl, Malvika" userId="cebe81be-e762-430f-abf5-22801aa3a7ac" providerId="ADAL" clId="{90C0B03C-CEAB-1940-B4BD-9A747B93827E}" dt="2024-04-11T20:04:58.405" v="395" actId="14100"/>
        <pc:sldMkLst>
          <pc:docMk/>
          <pc:sldMk cId="2426062667" sldId="262"/>
        </pc:sldMkLst>
        <pc:spChg chg="add mod">
          <ac:chgData name="Behl, Malvika" userId="cebe81be-e762-430f-abf5-22801aa3a7ac" providerId="ADAL" clId="{90C0B03C-CEAB-1940-B4BD-9A747B93827E}" dt="2024-04-11T20:01:00.960" v="172" actId="26606"/>
          <ac:spMkLst>
            <pc:docMk/>
            <pc:sldMk cId="2426062667" sldId="262"/>
            <ac:spMk id="2" creationId="{F9F5C94D-D0FB-2781-9FB7-324554041005}"/>
          </ac:spMkLst>
        </pc:spChg>
        <pc:spChg chg="add mod ord">
          <ac:chgData name="Behl, Malvika" userId="cebe81be-e762-430f-abf5-22801aa3a7ac" providerId="ADAL" clId="{90C0B03C-CEAB-1940-B4BD-9A747B93827E}" dt="2024-04-11T20:04:40.592" v="371" actId="20577"/>
          <ac:spMkLst>
            <pc:docMk/>
            <pc:sldMk cId="2426062667" sldId="262"/>
            <ac:spMk id="3" creationId="{A03DDF11-1962-2A16-A7ED-22AC08A3169C}"/>
          </ac:spMkLst>
        </pc:spChg>
        <pc:spChg chg="mod ord">
          <ac:chgData name="Behl, Malvika" userId="cebe81be-e762-430f-abf5-22801aa3a7ac" providerId="ADAL" clId="{90C0B03C-CEAB-1940-B4BD-9A747B93827E}" dt="2024-04-11T20:01:51.277" v="193" actId="14100"/>
          <ac:spMkLst>
            <pc:docMk/>
            <pc:sldMk cId="2426062667" sldId="262"/>
            <ac:spMk id="4" creationId="{F53583CC-AF25-4797-84D1-950C1219795D}"/>
          </ac:spMkLst>
        </pc:spChg>
        <pc:spChg chg="add mod ord">
          <ac:chgData name="Behl, Malvika" userId="cebe81be-e762-430f-abf5-22801aa3a7ac" providerId="ADAL" clId="{90C0B03C-CEAB-1940-B4BD-9A747B93827E}" dt="2024-04-11T20:04:58.405" v="395" actId="14100"/>
          <ac:spMkLst>
            <pc:docMk/>
            <pc:sldMk cId="2426062667" sldId="262"/>
            <ac:spMk id="5" creationId="{72E21567-B3D4-A867-06EC-1D3E9F041042}"/>
          </ac:spMkLst>
        </pc:spChg>
        <pc:spChg chg="mod ord">
          <ac:chgData name="Behl, Malvika" userId="cebe81be-e762-430f-abf5-22801aa3a7ac" providerId="ADAL" clId="{90C0B03C-CEAB-1940-B4BD-9A747B93827E}" dt="2024-04-11T20:01:16.361" v="177" actId="1076"/>
          <ac:spMkLst>
            <pc:docMk/>
            <pc:sldMk cId="2426062667" sldId="262"/>
            <ac:spMk id="7" creationId="{C90D52BB-4C91-0082-DCA6-85A7179E37F7}"/>
          </ac:spMkLst>
        </pc:spChg>
        <pc:spChg chg="del mod">
          <ac:chgData name="Behl, Malvika" userId="cebe81be-e762-430f-abf5-22801aa3a7ac" providerId="ADAL" clId="{90C0B03C-CEAB-1940-B4BD-9A747B93827E}" dt="2024-04-11T19:58:08.620" v="114" actId="478"/>
          <ac:spMkLst>
            <pc:docMk/>
            <pc:sldMk cId="2426062667" sldId="262"/>
            <ac:spMk id="8" creationId="{B20AF444-8389-0883-7B60-D0DCFAC93A8C}"/>
          </ac:spMkLst>
        </pc:spChg>
        <pc:spChg chg="mod ord">
          <ac:chgData name="Behl, Malvika" userId="cebe81be-e762-430f-abf5-22801aa3a7ac" providerId="ADAL" clId="{90C0B03C-CEAB-1940-B4BD-9A747B93827E}" dt="2024-04-11T20:01:28.649" v="189" actId="1076"/>
          <ac:spMkLst>
            <pc:docMk/>
            <pc:sldMk cId="2426062667" sldId="262"/>
            <ac:spMk id="9" creationId="{80336056-5438-2260-1B53-F7AC01A5DDA4}"/>
          </ac:spMkLst>
        </pc:spChg>
        <pc:spChg chg="del mod">
          <ac:chgData name="Behl, Malvika" userId="cebe81be-e762-430f-abf5-22801aa3a7ac" providerId="ADAL" clId="{90C0B03C-CEAB-1940-B4BD-9A747B93827E}" dt="2024-04-11T19:58:10.323" v="115" actId="478"/>
          <ac:spMkLst>
            <pc:docMk/>
            <pc:sldMk cId="2426062667" sldId="262"/>
            <ac:spMk id="10" creationId="{28178848-2791-2583-5834-213CE2DB0200}"/>
          </ac:spMkLst>
        </pc:spChg>
        <pc:spChg chg="add">
          <ac:chgData name="Behl, Malvika" userId="cebe81be-e762-430f-abf5-22801aa3a7ac" providerId="ADAL" clId="{90C0B03C-CEAB-1940-B4BD-9A747B93827E}" dt="2024-04-11T20:01:00.960" v="172" actId="26606"/>
          <ac:spMkLst>
            <pc:docMk/>
            <pc:sldMk cId="2426062667" sldId="262"/>
            <ac:spMk id="16" creationId="{75F65CD9-825D-44BD-8681-D42D260D4C63}"/>
          </ac:spMkLst>
        </pc:spChg>
        <pc:spChg chg="add del">
          <ac:chgData name="Behl, Malvika" userId="cebe81be-e762-430f-abf5-22801aa3a7ac" providerId="ADAL" clId="{90C0B03C-CEAB-1940-B4BD-9A747B93827E}" dt="2024-04-11T20:00:57.636" v="170" actId="700"/>
          <ac:spMkLst>
            <pc:docMk/>
            <pc:sldMk cId="2426062667" sldId="262"/>
            <ac:spMk id="17" creationId="{77580997-46DA-48C1-9929-FE4F5CE96256}"/>
          </ac:spMkLst>
        </pc:spChg>
        <pc:spChg chg="add">
          <ac:chgData name="Behl, Malvika" userId="cebe81be-e762-430f-abf5-22801aa3a7ac" providerId="ADAL" clId="{90C0B03C-CEAB-1940-B4BD-9A747B93827E}" dt="2024-04-11T20:01:00.960" v="172" actId="26606"/>
          <ac:spMkLst>
            <pc:docMk/>
            <pc:sldMk cId="2426062667" sldId="262"/>
            <ac:spMk id="18" creationId="{B2F64C47-BE0B-4DA4-A62F-C6922DD2082F}"/>
          </ac:spMkLst>
        </pc:spChg>
        <pc:spChg chg="add del">
          <ac:chgData name="Behl, Malvika" userId="cebe81be-e762-430f-abf5-22801aa3a7ac" providerId="ADAL" clId="{90C0B03C-CEAB-1940-B4BD-9A747B93827E}" dt="2024-04-11T20:00:57.636" v="170" actId="700"/>
          <ac:spMkLst>
            <pc:docMk/>
            <pc:sldMk cId="2426062667" sldId="262"/>
            <ac:spMk id="21" creationId="{80A7F0DD-3DB5-48D0-A338-52932ECF5681}"/>
          </ac:spMkLst>
        </pc:spChg>
        <pc:picChg chg="add">
          <ac:chgData name="Behl, Malvika" userId="cebe81be-e762-430f-abf5-22801aa3a7ac" providerId="ADAL" clId="{90C0B03C-CEAB-1940-B4BD-9A747B93827E}" dt="2024-04-11T20:01:00.960" v="172" actId="26606"/>
          <ac:picMkLst>
            <pc:docMk/>
            <pc:sldMk cId="2426062667" sldId="262"/>
            <ac:picMk id="14" creationId="{42476583-CC33-45CE-B51B-215B5673CD22}"/>
          </ac:picMkLst>
        </pc:picChg>
        <pc:picChg chg="add del">
          <ac:chgData name="Behl, Malvika" userId="cebe81be-e762-430f-abf5-22801aa3a7ac" providerId="ADAL" clId="{90C0B03C-CEAB-1940-B4BD-9A747B93827E}" dt="2024-04-11T20:00:57.636" v="170" actId="700"/>
          <ac:picMkLst>
            <pc:docMk/>
            <pc:sldMk cId="2426062667" sldId="262"/>
            <ac:picMk id="15" creationId="{42476583-CC33-45CE-B51B-215B5673CD22}"/>
          </ac:picMkLst>
        </pc:picChg>
        <pc:picChg chg="add del">
          <ac:chgData name="Behl, Malvika" userId="cebe81be-e762-430f-abf5-22801aa3a7ac" providerId="ADAL" clId="{90C0B03C-CEAB-1940-B4BD-9A747B93827E}" dt="2024-04-11T20:00:57.636" v="170" actId="700"/>
          <ac:picMkLst>
            <pc:docMk/>
            <pc:sldMk cId="2426062667" sldId="262"/>
            <ac:picMk id="19" creationId="{93F92867-10AA-410C-8AD1-2D2DBFE3FA0B}"/>
          </ac:picMkLst>
        </pc:picChg>
      </pc:sldChg>
      <pc:sldChg chg="addSp modSp mod setBg setClrOvrMap">
        <pc:chgData name="Behl, Malvika" userId="cebe81be-e762-430f-abf5-22801aa3a7ac" providerId="ADAL" clId="{90C0B03C-CEAB-1940-B4BD-9A747B93827E}" dt="2024-04-12T03:12:08.838" v="1826" actId="1076"/>
        <pc:sldMkLst>
          <pc:docMk/>
          <pc:sldMk cId="542929437" sldId="269"/>
        </pc:sldMkLst>
        <pc:spChg chg="mod">
          <ac:chgData name="Behl, Malvika" userId="cebe81be-e762-430f-abf5-22801aa3a7ac" providerId="ADAL" clId="{90C0B03C-CEAB-1940-B4BD-9A747B93827E}" dt="2024-04-11T19:57:27.077" v="112" actId="27636"/>
          <ac:spMkLst>
            <pc:docMk/>
            <pc:sldMk cId="542929437" sldId="269"/>
            <ac:spMk id="2" creationId="{A532FA8A-3884-5F4A-953D-78A6455426F1}"/>
          </ac:spMkLst>
        </pc:spChg>
        <pc:spChg chg="add">
          <ac:chgData name="Behl, Malvika" userId="cebe81be-e762-430f-abf5-22801aa3a7ac" providerId="ADAL" clId="{90C0B03C-CEAB-1940-B4BD-9A747B93827E}" dt="2024-04-11T19:55:30.728" v="76" actId="26606"/>
          <ac:spMkLst>
            <pc:docMk/>
            <pc:sldMk cId="542929437" sldId="269"/>
            <ac:spMk id="29" creationId="{CFF5BED3-4EE4-425F-A016-C272586B88E5}"/>
          </ac:spMkLst>
        </pc:spChg>
        <pc:spChg chg="add">
          <ac:chgData name="Behl, Malvika" userId="cebe81be-e762-430f-abf5-22801aa3a7ac" providerId="ADAL" clId="{90C0B03C-CEAB-1940-B4BD-9A747B93827E}" dt="2024-04-11T19:55:30.728" v="76" actId="26606"/>
          <ac:spMkLst>
            <pc:docMk/>
            <pc:sldMk cId="542929437" sldId="269"/>
            <ac:spMk id="31" creationId="{D856B4CA-4519-432C-ABFD-F2AE5D70E09C}"/>
          </ac:spMkLst>
        </pc:spChg>
        <pc:spChg chg="add">
          <ac:chgData name="Behl, Malvika" userId="cebe81be-e762-430f-abf5-22801aa3a7ac" providerId="ADAL" clId="{90C0B03C-CEAB-1940-B4BD-9A747B93827E}" dt="2024-04-11T19:55:30.728" v="76" actId="26606"/>
          <ac:spMkLst>
            <pc:docMk/>
            <pc:sldMk cId="542929437" sldId="269"/>
            <ac:spMk id="33" creationId="{61D03B64-A2F8-4473-8457-9A6A36B67B89}"/>
          </ac:spMkLst>
        </pc:spChg>
        <pc:picChg chg="mod">
          <ac:chgData name="Behl, Malvika" userId="cebe81be-e762-430f-abf5-22801aa3a7ac" providerId="ADAL" clId="{90C0B03C-CEAB-1940-B4BD-9A747B93827E}" dt="2024-04-11T19:56:20.874" v="93" actId="14100"/>
          <ac:picMkLst>
            <pc:docMk/>
            <pc:sldMk cId="542929437" sldId="269"/>
            <ac:picMk id="8" creationId="{01A5627C-03F8-D74F-BCED-3BB3619F81DC}"/>
          </ac:picMkLst>
        </pc:picChg>
        <pc:picChg chg="mod">
          <ac:chgData name="Behl, Malvika" userId="cebe81be-e762-430f-abf5-22801aa3a7ac" providerId="ADAL" clId="{90C0B03C-CEAB-1940-B4BD-9A747B93827E}" dt="2024-04-11T19:56:26.710" v="95" actId="14100"/>
          <ac:picMkLst>
            <pc:docMk/>
            <pc:sldMk cId="542929437" sldId="269"/>
            <ac:picMk id="10" creationId="{07160B7F-FFD6-6840-B796-BEDBE117B6E9}"/>
          </ac:picMkLst>
        </pc:picChg>
        <pc:picChg chg="mod">
          <ac:chgData name="Behl, Malvika" userId="cebe81be-e762-430f-abf5-22801aa3a7ac" providerId="ADAL" clId="{90C0B03C-CEAB-1940-B4BD-9A747B93827E}" dt="2024-04-12T03:12:08.838" v="1826" actId="1076"/>
          <ac:picMkLst>
            <pc:docMk/>
            <pc:sldMk cId="542929437" sldId="269"/>
            <ac:picMk id="12" creationId="{E1BEB86E-D834-2240-A2FA-49F16414464E}"/>
          </ac:picMkLst>
        </pc:picChg>
        <pc:picChg chg="mod">
          <ac:chgData name="Behl, Malvika" userId="cebe81be-e762-430f-abf5-22801aa3a7ac" providerId="ADAL" clId="{90C0B03C-CEAB-1940-B4BD-9A747B93827E}" dt="2024-04-11T19:56:01.020" v="87" actId="14100"/>
          <ac:picMkLst>
            <pc:docMk/>
            <pc:sldMk cId="542929437" sldId="269"/>
            <ac:picMk id="14" creationId="{801A8CF7-1A52-D84A-92BC-0FC8DBFF3CD3}"/>
          </ac:picMkLst>
        </pc:picChg>
        <pc:picChg chg="mod">
          <ac:chgData name="Behl, Malvika" userId="cebe81be-e762-430f-abf5-22801aa3a7ac" providerId="ADAL" clId="{90C0B03C-CEAB-1940-B4BD-9A747B93827E}" dt="2024-04-11T19:56:31.920" v="97" actId="14100"/>
          <ac:picMkLst>
            <pc:docMk/>
            <pc:sldMk cId="542929437" sldId="269"/>
            <ac:picMk id="16" creationId="{2F0E2193-5E81-1B4D-95BE-082C0E9D014A}"/>
          </ac:picMkLst>
        </pc:picChg>
        <pc:picChg chg="mod">
          <ac:chgData name="Behl, Malvika" userId="cebe81be-e762-430f-abf5-22801aa3a7ac" providerId="ADAL" clId="{90C0B03C-CEAB-1940-B4BD-9A747B93827E}" dt="2024-04-11T19:57:15.777" v="109" actId="1076"/>
          <ac:picMkLst>
            <pc:docMk/>
            <pc:sldMk cId="542929437" sldId="269"/>
            <ac:picMk id="18" creationId="{BE0B2DF3-081B-9C4D-BFE6-0408BA43A83A}"/>
          </ac:picMkLst>
        </pc:picChg>
        <pc:picChg chg="mod">
          <ac:chgData name="Behl, Malvika" userId="cebe81be-e762-430f-abf5-22801aa3a7ac" providerId="ADAL" clId="{90C0B03C-CEAB-1940-B4BD-9A747B93827E}" dt="2024-04-11T19:57:19.726" v="110" actId="1076"/>
          <ac:picMkLst>
            <pc:docMk/>
            <pc:sldMk cId="542929437" sldId="269"/>
            <ac:picMk id="20" creationId="{0355C5CE-A96C-8D48-AF24-E6CF37AF0BB2}"/>
          </ac:picMkLst>
        </pc:picChg>
        <pc:picChg chg="mod">
          <ac:chgData name="Behl, Malvika" userId="cebe81be-e762-430f-abf5-22801aa3a7ac" providerId="ADAL" clId="{90C0B03C-CEAB-1940-B4BD-9A747B93827E}" dt="2024-04-11T19:57:07.868" v="107" actId="1076"/>
          <ac:picMkLst>
            <pc:docMk/>
            <pc:sldMk cId="542929437" sldId="269"/>
            <ac:picMk id="22" creationId="{5E287BD1-1EF5-174B-BB82-BBF5CEFAF6CA}"/>
          </ac:picMkLst>
        </pc:picChg>
        <pc:picChg chg="mod">
          <ac:chgData name="Behl, Malvika" userId="cebe81be-e762-430f-abf5-22801aa3a7ac" providerId="ADAL" clId="{90C0B03C-CEAB-1940-B4BD-9A747B93827E}" dt="2024-04-11T19:57:05.948" v="106" actId="1076"/>
          <ac:picMkLst>
            <pc:docMk/>
            <pc:sldMk cId="542929437" sldId="269"/>
            <ac:picMk id="24" creationId="{BF20F6DA-6F99-3F4B-BDC1-6A71521D37F3}"/>
          </ac:picMkLst>
        </pc:picChg>
        <pc:picChg chg="add">
          <ac:chgData name="Behl, Malvika" userId="cebe81be-e762-430f-abf5-22801aa3a7ac" providerId="ADAL" clId="{90C0B03C-CEAB-1940-B4BD-9A747B93827E}" dt="2024-04-11T19:55:30.728" v="76" actId="26606"/>
          <ac:picMkLst>
            <pc:docMk/>
            <pc:sldMk cId="542929437" sldId="269"/>
            <ac:picMk id="35" creationId="{01C3CE7E-C09F-4DAB-A9B8-00CB40334B33}"/>
          </ac:picMkLst>
        </pc:picChg>
      </pc:sldChg>
      <pc:sldChg chg="addSp delSp modSp new mod">
        <pc:chgData name="Behl, Malvika" userId="cebe81be-e762-430f-abf5-22801aa3a7ac" providerId="ADAL" clId="{90C0B03C-CEAB-1940-B4BD-9A747B93827E}" dt="2024-04-12T02:12:28.608" v="1604" actId="20577"/>
        <pc:sldMkLst>
          <pc:docMk/>
          <pc:sldMk cId="834180767" sldId="270"/>
        </pc:sldMkLst>
        <pc:spChg chg="del">
          <ac:chgData name="Behl, Malvika" userId="cebe81be-e762-430f-abf5-22801aa3a7ac" providerId="ADAL" clId="{90C0B03C-CEAB-1940-B4BD-9A747B93827E}" dt="2024-04-11T20:06:02.660" v="406" actId="478"/>
          <ac:spMkLst>
            <pc:docMk/>
            <pc:sldMk cId="834180767" sldId="270"/>
            <ac:spMk id="2" creationId="{76655E8A-8B95-9F01-2C3B-4BBE3FE0B785}"/>
          </ac:spMkLst>
        </pc:spChg>
        <pc:spChg chg="mod">
          <ac:chgData name="Behl, Malvika" userId="cebe81be-e762-430f-abf5-22801aa3a7ac" providerId="ADAL" clId="{90C0B03C-CEAB-1940-B4BD-9A747B93827E}" dt="2024-04-12T02:12:28.608" v="1604" actId="20577"/>
          <ac:spMkLst>
            <pc:docMk/>
            <pc:sldMk cId="834180767" sldId="270"/>
            <ac:spMk id="3" creationId="{C89B8A69-5BED-EE58-926D-7C235DFE7F50}"/>
          </ac:spMkLst>
        </pc:spChg>
        <pc:picChg chg="add mod">
          <ac:chgData name="Behl, Malvika" userId="cebe81be-e762-430f-abf5-22801aa3a7ac" providerId="ADAL" clId="{90C0B03C-CEAB-1940-B4BD-9A747B93827E}" dt="2024-04-11T20:21:11.510" v="1250" actId="1076"/>
          <ac:picMkLst>
            <pc:docMk/>
            <pc:sldMk cId="834180767" sldId="270"/>
            <ac:picMk id="5" creationId="{A55B8AF1-A126-54AE-D521-9D5A35384524}"/>
          </ac:picMkLst>
        </pc:picChg>
      </pc:sldChg>
      <pc:sldChg chg="addSp delSp modSp new mod modClrScheme chgLayout">
        <pc:chgData name="Behl, Malvika" userId="cebe81be-e762-430f-abf5-22801aa3a7ac" providerId="ADAL" clId="{90C0B03C-CEAB-1940-B4BD-9A747B93827E}" dt="2024-04-11T22:10:11.037" v="1464" actId="20577"/>
        <pc:sldMkLst>
          <pc:docMk/>
          <pc:sldMk cId="2146957793" sldId="271"/>
        </pc:sldMkLst>
        <pc:spChg chg="del mod ord">
          <ac:chgData name="Behl, Malvika" userId="cebe81be-e762-430f-abf5-22801aa3a7ac" providerId="ADAL" clId="{90C0B03C-CEAB-1940-B4BD-9A747B93827E}" dt="2024-04-11T20:23:56.249" v="1279" actId="700"/>
          <ac:spMkLst>
            <pc:docMk/>
            <pc:sldMk cId="2146957793" sldId="271"/>
            <ac:spMk id="2" creationId="{56BB80DE-6726-94CB-798C-472FDAF548CA}"/>
          </ac:spMkLst>
        </pc:spChg>
        <pc:spChg chg="del mod ord">
          <ac:chgData name="Behl, Malvika" userId="cebe81be-e762-430f-abf5-22801aa3a7ac" providerId="ADAL" clId="{90C0B03C-CEAB-1940-B4BD-9A747B93827E}" dt="2024-04-11T20:23:56.249" v="1279" actId="700"/>
          <ac:spMkLst>
            <pc:docMk/>
            <pc:sldMk cId="2146957793" sldId="271"/>
            <ac:spMk id="3" creationId="{59DFD1A9-4468-500D-8B10-5843C86EB8A8}"/>
          </ac:spMkLst>
        </pc:spChg>
        <pc:spChg chg="del">
          <ac:chgData name="Behl, Malvika" userId="cebe81be-e762-430f-abf5-22801aa3a7ac" providerId="ADAL" clId="{90C0B03C-CEAB-1940-B4BD-9A747B93827E}" dt="2024-04-11T20:23:56.249" v="1279" actId="700"/>
          <ac:spMkLst>
            <pc:docMk/>
            <pc:sldMk cId="2146957793" sldId="271"/>
            <ac:spMk id="4" creationId="{776EC8D7-551C-6300-411F-30383B5018D0}"/>
          </ac:spMkLst>
        </pc:spChg>
        <pc:spChg chg="add mod ord">
          <ac:chgData name="Behl, Malvika" userId="cebe81be-e762-430f-abf5-22801aa3a7ac" providerId="ADAL" clId="{90C0B03C-CEAB-1940-B4BD-9A747B93827E}" dt="2024-04-11T20:25:12.684" v="1294" actId="14100"/>
          <ac:spMkLst>
            <pc:docMk/>
            <pc:sldMk cId="2146957793" sldId="271"/>
            <ac:spMk id="5" creationId="{EC48EB01-837B-F75C-8587-F93AAA15827D}"/>
          </ac:spMkLst>
        </pc:spChg>
        <pc:spChg chg="add mod ord">
          <ac:chgData name="Behl, Malvika" userId="cebe81be-e762-430f-abf5-22801aa3a7ac" providerId="ADAL" clId="{90C0B03C-CEAB-1940-B4BD-9A747B93827E}" dt="2024-04-11T22:10:11.037" v="1464" actId="20577"/>
          <ac:spMkLst>
            <pc:docMk/>
            <pc:sldMk cId="2146957793" sldId="271"/>
            <ac:spMk id="6" creationId="{AD2376D9-452A-AF5A-1C5A-F279ECE33818}"/>
          </ac:spMkLst>
        </pc:spChg>
        <pc:spChg chg="add del mod">
          <ac:chgData name="Behl, Malvika" userId="cebe81be-e762-430f-abf5-22801aa3a7ac" providerId="ADAL" clId="{90C0B03C-CEAB-1940-B4BD-9A747B93827E}" dt="2024-04-11T21:58:41.961" v="1441" actId="478"/>
          <ac:spMkLst>
            <pc:docMk/>
            <pc:sldMk cId="2146957793" sldId="271"/>
            <ac:spMk id="8" creationId="{103506F3-67DE-CB94-FAA1-56CDAA3F59E7}"/>
          </ac:spMkLst>
        </pc:spChg>
        <pc:graphicFrameChg chg="add del mod">
          <ac:chgData name="Behl, Malvika" userId="cebe81be-e762-430f-abf5-22801aa3a7ac" providerId="ADAL" clId="{90C0B03C-CEAB-1940-B4BD-9A747B93827E}" dt="2024-04-11T21:58:41.961" v="1441" actId="478"/>
          <ac:graphicFrameMkLst>
            <pc:docMk/>
            <pc:sldMk cId="2146957793" sldId="271"/>
            <ac:graphicFrameMk id="7" creationId="{5DADD292-8C23-4C48-16CA-3CD77CCAEBB3}"/>
          </ac:graphicFrameMkLst>
        </pc:graphicFrameChg>
      </pc:sldChg>
      <pc:sldChg chg="addSp delSp modSp new mod">
        <pc:chgData name="Behl, Malvika" userId="cebe81be-e762-430f-abf5-22801aa3a7ac" providerId="ADAL" clId="{90C0B03C-CEAB-1940-B4BD-9A747B93827E}" dt="2024-04-11T22:14:03.327" v="1474" actId="20577"/>
        <pc:sldMkLst>
          <pc:docMk/>
          <pc:sldMk cId="2412933131" sldId="272"/>
        </pc:sldMkLst>
        <pc:spChg chg="del">
          <ac:chgData name="Behl, Malvika" userId="cebe81be-e762-430f-abf5-22801aa3a7ac" providerId="ADAL" clId="{90C0B03C-CEAB-1940-B4BD-9A747B93827E}" dt="2024-04-11T20:27:24.607" v="1337" actId="478"/>
          <ac:spMkLst>
            <pc:docMk/>
            <pc:sldMk cId="2412933131" sldId="272"/>
            <ac:spMk id="2" creationId="{BF0FA515-03D8-4F38-B09E-E769E1303EFE}"/>
          </ac:spMkLst>
        </pc:spChg>
        <pc:spChg chg="add del mod">
          <ac:chgData name="Behl, Malvika" userId="cebe81be-e762-430f-abf5-22801aa3a7ac" providerId="ADAL" clId="{90C0B03C-CEAB-1940-B4BD-9A747B93827E}" dt="2024-04-11T20:28:48.691" v="1411" actId="26606"/>
          <ac:spMkLst>
            <pc:docMk/>
            <pc:sldMk cId="2412933131" sldId="272"/>
            <ac:spMk id="3" creationId="{E94D863E-1311-8618-38A7-FFB8331A9F1B}"/>
          </ac:spMkLst>
        </pc:spChg>
        <pc:spChg chg="mod">
          <ac:chgData name="Behl, Malvika" userId="cebe81be-e762-430f-abf5-22801aa3a7ac" providerId="ADAL" clId="{90C0B03C-CEAB-1940-B4BD-9A747B93827E}" dt="2024-04-11T20:29:51.935" v="1433" actId="403"/>
          <ac:spMkLst>
            <pc:docMk/>
            <pc:sldMk cId="2412933131" sldId="272"/>
            <ac:spMk id="4" creationId="{448F470B-043C-B47C-9B77-E0DE1343F0C6}"/>
          </ac:spMkLst>
        </pc:spChg>
        <pc:graphicFrameChg chg="add del">
          <ac:chgData name="Behl, Malvika" userId="cebe81be-e762-430f-abf5-22801aa3a7ac" providerId="ADAL" clId="{90C0B03C-CEAB-1940-B4BD-9A747B93827E}" dt="2024-04-11T20:28:48.655" v="1410" actId="26606"/>
          <ac:graphicFrameMkLst>
            <pc:docMk/>
            <pc:sldMk cId="2412933131" sldId="272"/>
            <ac:graphicFrameMk id="6" creationId="{1C7DA969-AB8B-B992-4E8D-A1A45EF26D76}"/>
          </ac:graphicFrameMkLst>
        </pc:graphicFrameChg>
        <pc:graphicFrameChg chg="add mod modGraphic">
          <ac:chgData name="Behl, Malvika" userId="cebe81be-e762-430f-abf5-22801aa3a7ac" providerId="ADAL" clId="{90C0B03C-CEAB-1940-B4BD-9A747B93827E}" dt="2024-04-11T22:14:03.327" v="1474" actId="20577"/>
          <ac:graphicFrameMkLst>
            <pc:docMk/>
            <pc:sldMk cId="2412933131" sldId="272"/>
            <ac:graphicFrameMk id="8" creationId="{634529EA-67D8-9CB4-EE5A-32F11396D852}"/>
          </ac:graphicFrameMkLst>
        </pc:graphicFrameChg>
      </pc:sldChg>
    </pc:docChg>
  </pc:docChgLst>
  <pc:docChgLst>
    <pc:chgData name="Behl, Malvika" userId="cebe81be-e762-430f-abf5-22801aa3a7ac" providerId="ADAL" clId="{131D3348-99DF-C64F-A0E5-A7906C0DEDCC}"/>
    <pc:docChg chg="undo custSel addSld delSld modSld sldOrd">
      <pc:chgData name="Behl, Malvika" userId="cebe81be-e762-430f-abf5-22801aa3a7ac" providerId="ADAL" clId="{131D3348-99DF-C64F-A0E5-A7906C0DEDCC}" dt="2024-04-19T02:45:14.470" v="901" actId="2696"/>
      <pc:docMkLst>
        <pc:docMk/>
      </pc:docMkLst>
      <pc:sldChg chg="modSp mod">
        <pc:chgData name="Behl, Malvika" userId="cebe81be-e762-430f-abf5-22801aa3a7ac" providerId="ADAL" clId="{131D3348-99DF-C64F-A0E5-A7906C0DEDCC}" dt="2024-04-18T18:43:53.932" v="69" actId="20577"/>
        <pc:sldMkLst>
          <pc:docMk/>
          <pc:sldMk cId="3772011001" sldId="256"/>
        </pc:sldMkLst>
        <pc:spChg chg="mod">
          <ac:chgData name="Behl, Malvika" userId="cebe81be-e762-430f-abf5-22801aa3a7ac" providerId="ADAL" clId="{131D3348-99DF-C64F-A0E5-A7906C0DEDCC}" dt="2024-04-18T18:43:53.932" v="69" actId="20577"/>
          <ac:spMkLst>
            <pc:docMk/>
            <pc:sldMk cId="3772011001" sldId="256"/>
            <ac:spMk id="4" creationId="{65EFAB14-DED4-2262-BEFD-19BFC36DF780}"/>
          </ac:spMkLst>
        </pc:spChg>
      </pc:sldChg>
      <pc:sldChg chg="addSp delSp modSp mod">
        <pc:chgData name="Behl, Malvika" userId="cebe81be-e762-430f-abf5-22801aa3a7ac" providerId="ADAL" clId="{131D3348-99DF-C64F-A0E5-A7906C0DEDCC}" dt="2024-04-18T18:46:06.611" v="242" actId="403"/>
        <pc:sldMkLst>
          <pc:docMk/>
          <pc:sldMk cId="1175042710" sldId="257"/>
        </pc:sldMkLst>
        <pc:spChg chg="mod">
          <ac:chgData name="Behl, Malvika" userId="cebe81be-e762-430f-abf5-22801aa3a7ac" providerId="ADAL" clId="{131D3348-99DF-C64F-A0E5-A7906C0DEDCC}" dt="2024-04-18T18:46:06.611" v="242" actId="403"/>
          <ac:spMkLst>
            <pc:docMk/>
            <pc:sldMk cId="1175042710" sldId="257"/>
            <ac:spMk id="2" creationId="{A20B1DDB-7BC7-92BF-407E-C47084EA26D5}"/>
          </ac:spMkLst>
        </pc:spChg>
        <pc:spChg chg="mod">
          <ac:chgData name="Behl, Malvika" userId="cebe81be-e762-430f-abf5-22801aa3a7ac" providerId="ADAL" clId="{131D3348-99DF-C64F-A0E5-A7906C0DEDCC}" dt="2024-04-18T18:45:59.147" v="238" actId="1076"/>
          <ac:spMkLst>
            <pc:docMk/>
            <pc:sldMk cId="1175042710" sldId="257"/>
            <ac:spMk id="3" creationId="{3FE3B3BE-13D9-A703-6C62-DE9C05048BF0}"/>
          </ac:spMkLst>
        </pc:spChg>
        <pc:picChg chg="add mod">
          <ac:chgData name="Behl, Malvika" userId="cebe81be-e762-430f-abf5-22801aa3a7ac" providerId="ADAL" clId="{131D3348-99DF-C64F-A0E5-A7906C0DEDCC}" dt="2024-04-18T18:45:56.693" v="237" actId="14100"/>
          <ac:picMkLst>
            <pc:docMk/>
            <pc:sldMk cId="1175042710" sldId="257"/>
            <ac:picMk id="5" creationId="{5696FBBC-B8DF-5C79-5666-062301676157}"/>
          </ac:picMkLst>
        </pc:picChg>
        <pc:picChg chg="del">
          <ac:chgData name="Behl, Malvika" userId="cebe81be-e762-430f-abf5-22801aa3a7ac" providerId="ADAL" clId="{131D3348-99DF-C64F-A0E5-A7906C0DEDCC}" dt="2024-04-18T18:45:06.965" v="230" actId="478"/>
          <ac:picMkLst>
            <pc:docMk/>
            <pc:sldMk cId="1175042710" sldId="257"/>
            <ac:picMk id="10" creationId="{5F7F80F6-C594-E914-E374-BC6CE2E7FBBB}"/>
          </ac:picMkLst>
        </pc:picChg>
      </pc:sldChg>
      <pc:sldChg chg="del">
        <pc:chgData name="Behl, Malvika" userId="cebe81be-e762-430f-abf5-22801aa3a7ac" providerId="ADAL" clId="{131D3348-99DF-C64F-A0E5-A7906C0DEDCC}" dt="2024-04-18T19:28:05.286" v="364" actId="2696"/>
        <pc:sldMkLst>
          <pc:docMk/>
          <pc:sldMk cId="2597539344" sldId="258"/>
        </pc:sldMkLst>
      </pc:sldChg>
      <pc:sldChg chg="del">
        <pc:chgData name="Behl, Malvika" userId="cebe81be-e762-430f-abf5-22801aa3a7ac" providerId="ADAL" clId="{131D3348-99DF-C64F-A0E5-A7906C0DEDCC}" dt="2024-04-18T19:38:00.117" v="435" actId="2696"/>
        <pc:sldMkLst>
          <pc:docMk/>
          <pc:sldMk cId="1812019449" sldId="259"/>
        </pc:sldMkLst>
      </pc:sldChg>
      <pc:sldChg chg="addSp delSp modSp add del mod">
        <pc:chgData name="Behl, Malvika" userId="cebe81be-e762-430f-abf5-22801aa3a7ac" providerId="ADAL" clId="{131D3348-99DF-C64F-A0E5-A7906C0DEDCC}" dt="2024-04-19T02:08:52.559" v="794" actId="122"/>
        <pc:sldMkLst>
          <pc:docMk/>
          <pc:sldMk cId="2693276672" sldId="261"/>
        </pc:sldMkLst>
        <pc:spChg chg="mod">
          <ac:chgData name="Behl, Malvika" userId="cebe81be-e762-430f-abf5-22801aa3a7ac" providerId="ADAL" clId="{131D3348-99DF-C64F-A0E5-A7906C0DEDCC}" dt="2024-04-19T02:08:52.559" v="794" actId="122"/>
          <ac:spMkLst>
            <pc:docMk/>
            <pc:sldMk cId="2693276672" sldId="261"/>
            <ac:spMk id="2" creationId="{E3C64731-A6D0-866B-8090-8E7DDCDE62F9}"/>
          </ac:spMkLst>
        </pc:spChg>
        <pc:spChg chg="add mod">
          <ac:chgData name="Behl, Malvika" userId="cebe81be-e762-430f-abf5-22801aa3a7ac" providerId="ADAL" clId="{131D3348-99DF-C64F-A0E5-A7906C0DEDCC}" dt="2024-04-19T02:08:47.981" v="793" actId="313"/>
          <ac:spMkLst>
            <pc:docMk/>
            <pc:sldMk cId="2693276672" sldId="261"/>
            <ac:spMk id="4" creationId="{4FA4BFF0-BCE0-5AB0-796C-0C9B199F1F3F}"/>
          </ac:spMkLst>
        </pc:spChg>
        <pc:graphicFrameChg chg="del mod">
          <ac:chgData name="Behl, Malvika" userId="cebe81be-e762-430f-abf5-22801aa3a7ac" providerId="ADAL" clId="{131D3348-99DF-C64F-A0E5-A7906C0DEDCC}" dt="2024-04-19T02:07:38.311" v="744" actId="478"/>
          <ac:graphicFrameMkLst>
            <pc:docMk/>
            <pc:sldMk cId="2693276672" sldId="261"/>
            <ac:graphicFrameMk id="5" creationId="{382CAF91-3A74-3790-EB00-E2434F58F61F}"/>
          </ac:graphicFrameMkLst>
        </pc:graphicFrameChg>
      </pc:sldChg>
      <pc:sldChg chg="del">
        <pc:chgData name="Behl, Malvika" userId="cebe81be-e762-430f-abf5-22801aa3a7ac" providerId="ADAL" clId="{131D3348-99DF-C64F-A0E5-A7906C0DEDCC}" dt="2024-04-18T19:37:55.682" v="434" actId="2696"/>
        <pc:sldMkLst>
          <pc:docMk/>
          <pc:sldMk cId="2426062667" sldId="262"/>
        </pc:sldMkLst>
      </pc:sldChg>
      <pc:sldChg chg="addSp delSp modSp add mod">
        <pc:chgData name="Behl, Malvika" userId="cebe81be-e762-430f-abf5-22801aa3a7ac" providerId="ADAL" clId="{131D3348-99DF-C64F-A0E5-A7906C0DEDCC}" dt="2024-04-18T20:16:06.934" v="742"/>
        <pc:sldMkLst>
          <pc:docMk/>
          <pc:sldMk cId="220885858" sldId="266"/>
        </pc:sldMkLst>
        <pc:spChg chg="add del mod">
          <ac:chgData name="Behl, Malvika" userId="cebe81be-e762-430f-abf5-22801aa3a7ac" providerId="ADAL" clId="{131D3348-99DF-C64F-A0E5-A7906C0DEDCC}" dt="2024-04-18T20:11:35.192" v="681"/>
          <ac:spMkLst>
            <pc:docMk/>
            <pc:sldMk cId="220885858" sldId="266"/>
            <ac:spMk id="2" creationId="{3A1A90FC-768E-EF4C-EA11-4FF2EBEE469E}"/>
          </ac:spMkLst>
        </pc:spChg>
        <pc:spChg chg="add mod">
          <ac:chgData name="Behl, Malvika" userId="cebe81be-e762-430f-abf5-22801aa3a7ac" providerId="ADAL" clId="{131D3348-99DF-C64F-A0E5-A7906C0DEDCC}" dt="2024-04-18T20:14:02.835" v="735" actId="1076"/>
          <ac:spMkLst>
            <pc:docMk/>
            <pc:sldMk cId="220885858" sldId="266"/>
            <ac:spMk id="3" creationId="{62C81F9B-9D1D-DF6D-B004-A793A10247EC}"/>
          </ac:spMkLst>
        </pc:spChg>
        <pc:spChg chg="add del mod">
          <ac:chgData name="Behl, Malvika" userId="cebe81be-e762-430f-abf5-22801aa3a7ac" providerId="ADAL" clId="{131D3348-99DF-C64F-A0E5-A7906C0DEDCC}" dt="2024-04-18T20:16:06.934" v="742"/>
          <ac:spMkLst>
            <pc:docMk/>
            <pc:sldMk cId="220885858" sldId="266"/>
            <ac:spMk id="4" creationId="{E5C9DF20-713B-1FB0-355B-03B9F31888C7}"/>
          </ac:spMkLst>
        </pc:spChg>
        <pc:spChg chg="mod">
          <ac:chgData name="Behl, Malvika" userId="cebe81be-e762-430f-abf5-22801aa3a7ac" providerId="ADAL" clId="{131D3348-99DF-C64F-A0E5-A7906C0DEDCC}" dt="2024-04-18T20:14:05.815" v="736" actId="1076"/>
          <ac:spMkLst>
            <pc:docMk/>
            <pc:sldMk cId="220885858" sldId="266"/>
            <ac:spMk id="5" creationId="{18302B64-9B3A-CB4E-9998-C7282F4B6BA4}"/>
          </ac:spMkLst>
        </pc:spChg>
        <pc:spChg chg="add del mod">
          <ac:chgData name="Behl, Malvika" userId="cebe81be-e762-430f-abf5-22801aa3a7ac" providerId="ADAL" clId="{131D3348-99DF-C64F-A0E5-A7906C0DEDCC}" dt="2024-04-18T20:16:06.932" v="740"/>
          <ac:spMkLst>
            <pc:docMk/>
            <pc:sldMk cId="220885858" sldId="266"/>
            <ac:spMk id="6" creationId="{4F609386-2D72-DD09-B269-82670F3E0310}"/>
          </ac:spMkLst>
        </pc:spChg>
        <pc:spChg chg="add del mod">
          <ac:chgData name="Behl, Malvika" userId="cebe81be-e762-430f-abf5-22801aa3a7ac" providerId="ADAL" clId="{131D3348-99DF-C64F-A0E5-A7906C0DEDCC}" dt="2024-04-18T20:16:06.931" v="738"/>
          <ac:spMkLst>
            <pc:docMk/>
            <pc:sldMk cId="220885858" sldId="266"/>
            <ac:spMk id="7" creationId="{AAEF3FAB-C4BF-F023-961F-E3A73ABCC8F7}"/>
          </ac:spMkLst>
        </pc:spChg>
        <pc:picChg chg="mod">
          <ac:chgData name="Behl, Malvika" userId="cebe81be-e762-430f-abf5-22801aa3a7ac" providerId="ADAL" clId="{131D3348-99DF-C64F-A0E5-A7906C0DEDCC}" dt="2024-04-18T20:12:37.781" v="697" actId="1076"/>
          <ac:picMkLst>
            <pc:docMk/>
            <pc:sldMk cId="220885858" sldId="266"/>
            <ac:picMk id="3074" creationId="{272B0B21-2053-7B4D-BBEA-E9EA29D4EF40}"/>
          </ac:picMkLst>
        </pc:picChg>
      </pc:sldChg>
      <pc:sldChg chg="del">
        <pc:chgData name="Behl, Malvika" userId="cebe81be-e762-430f-abf5-22801aa3a7ac" providerId="ADAL" clId="{131D3348-99DF-C64F-A0E5-A7906C0DEDCC}" dt="2024-04-18T19:37:55.682" v="434" actId="2696"/>
        <pc:sldMkLst>
          <pc:docMk/>
          <pc:sldMk cId="542929437" sldId="269"/>
        </pc:sldMkLst>
      </pc:sldChg>
      <pc:sldChg chg="addSp delSp add mod">
        <pc:chgData name="Behl, Malvika" userId="cebe81be-e762-430f-abf5-22801aa3a7ac" providerId="ADAL" clId="{131D3348-99DF-C64F-A0E5-A7906C0DEDCC}" dt="2024-04-18T20:06:55.723" v="616"/>
        <pc:sldMkLst>
          <pc:docMk/>
          <pc:sldMk cId="2439066161" sldId="269"/>
        </pc:sldMkLst>
        <pc:picChg chg="del">
          <ac:chgData name="Behl, Malvika" userId="cebe81be-e762-430f-abf5-22801aa3a7ac" providerId="ADAL" clId="{131D3348-99DF-C64F-A0E5-A7906C0DEDCC}" dt="2024-04-18T20:06:53.418" v="615" actId="478"/>
          <ac:picMkLst>
            <pc:docMk/>
            <pc:sldMk cId="2439066161" sldId="269"/>
            <ac:picMk id="5" creationId="{FC30A899-EA09-DB46-94DC-5EDC625E0A85}"/>
          </ac:picMkLst>
        </pc:picChg>
        <pc:picChg chg="add">
          <ac:chgData name="Behl, Malvika" userId="cebe81be-e762-430f-abf5-22801aa3a7ac" providerId="ADAL" clId="{131D3348-99DF-C64F-A0E5-A7906C0DEDCC}" dt="2024-04-18T20:06:55.723" v="616"/>
          <ac:picMkLst>
            <pc:docMk/>
            <pc:sldMk cId="2439066161" sldId="269"/>
            <ac:picMk id="4098" creationId="{B992BB18-6838-751D-B9C7-801028AA60BD}"/>
          </ac:picMkLst>
        </pc:picChg>
      </pc:sldChg>
      <pc:sldChg chg="modSp del mod">
        <pc:chgData name="Behl, Malvika" userId="cebe81be-e762-430f-abf5-22801aa3a7ac" providerId="ADAL" clId="{131D3348-99DF-C64F-A0E5-A7906C0DEDCC}" dt="2024-04-19T02:01:18.761" v="743" actId="2696"/>
        <pc:sldMkLst>
          <pc:docMk/>
          <pc:sldMk cId="2146957793" sldId="271"/>
        </pc:sldMkLst>
        <pc:spChg chg="mod">
          <ac:chgData name="Behl, Malvika" userId="cebe81be-e762-430f-abf5-22801aa3a7ac" providerId="ADAL" clId="{131D3348-99DF-C64F-A0E5-A7906C0DEDCC}" dt="2024-04-18T19:38:06.301" v="436" actId="20577"/>
          <ac:spMkLst>
            <pc:docMk/>
            <pc:sldMk cId="2146957793" sldId="271"/>
            <ac:spMk id="6" creationId="{AD2376D9-452A-AF5A-1C5A-F279ECE33818}"/>
          </ac:spMkLst>
        </pc:spChg>
      </pc:sldChg>
      <pc:sldChg chg="del">
        <pc:chgData name="Behl, Malvika" userId="cebe81be-e762-430f-abf5-22801aa3a7ac" providerId="ADAL" clId="{131D3348-99DF-C64F-A0E5-A7906C0DEDCC}" dt="2024-04-18T19:37:55.682" v="434" actId="2696"/>
        <pc:sldMkLst>
          <pc:docMk/>
          <pc:sldMk cId="2412933131" sldId="272"/>
        </pc:sldMkLst>
      </pc:sldChg>
      <pc:sldChg chg="new del">
        <pc:chgData name="Behl, Malvika" userId="cebe81be-e762-430f-abf5-22801aa3a7ac" providerId="ADAL" clId="{131D3348-99DF-C64F-A0E5-A7906C0DEDCC}" dt="2024-04-18T19:21:27.624" v="276" actId="680"/>
        <pc:sldMkLst>
          <pc:docMk/>
          <pc:sldMk cId="1023216369" sldId="273"/>
        </pc:sldMkLst>
      </pc:sldChg>
      <pc:sldChg chg="addSp delSp modSp new mod">
        <pc:chgData name="Behl, Malvika" userId="cebe81be-e762-430f-abf5-22801aa3a7ac" providerId="ADAL" clId="{131D3348-99DF-C64F-A0E5-A7906C0DEDCC}" dt="2024-04-18T19:37:48.401" v="433" actId="1076"/>
        <pc:sldMkLst>
          <pc:docMk/>
          <pc:sldMk cId="4158437607" sldId="273"/>
        </pc:sldMkLst>
        <pc:spChg chg="mod">
          <ac:chgData name="Behl, Malvika" userId="cebe81be-e762-430f-abf5-22801aa3a7ac" providerId="ADAL" clId="{131D3348-99DF-C64F-A0E5-A7906C0DEDCC}" dt="2024-04-18T19:30:11.562" v="403" actId="27636"/>
          <ac:spMkLst>
            <pc:docMk/>
            <pc:sldMk cId="4158437607" sldId="273"/>
            <ac:spMk id="2" creationId="{156C500A-3AEE-7776-D5C2-73562A1E6979}"/>
          </ac:spMkLst>
        </pc:spChg>
        <pc:spChg chg="del mod">
          <ac:chgData name="Behl, Malvika" userId="cebe81be-e762-430f-abf5-22801aa3a7ac" providerId="ADAL" clId="{131D3348-99DF-C64F-A0E5-A7906C0DEDCC}" dt="2024-04-18T19:30:13.678" v="404" actId="478"/>
          <ac:spMkLst>
            <pc:docMk/>
            <pc:sldMk cId="4158437607" sldId="273"/>
            <ac:spMk id="3" creationId="{85EEE019-9A43-2986-F59A-F4D7929A4DCD}"/>
          </ac:spMkLst>
        </pc:spChg>
        <pc:picChg chg="add mod">
          <ac:chgData name="Behl, Malvika" userId="cebe81be-e762-430f-abf5-22801aa3a7ac" providerId="ADAL" clId="{131D3348-99DF-C64F-A0E5-A7906C0DEDCC}" dt="2024-04-18T19:37:48.401" v="433" actId="1076"/>
          <ac:picMkLst>
            <pc:docMk/>
            <pc:sldMk cId="4158437607" sldId="273"/>
            <ac:picMk id="2050" creationId="{5FFA54F1-ABA3-DA6F-AFFA-DC92E99B82D0}"/>
          </ac:picMkLst>
        </pc:picChg>
      </pc:sldChg>
      <pc:sldChg chg="addSp modSp new mod">
        <pc:chgData name="Behl, Malvika" userId="cebe81be-e762-430f-abf5-22801aa3a7ac" providerId="ADAL" clId="{131D3348-99DF-C64F-A0E5-A7906C0DEDCC}" dt="2024-04-18T19:36:07.299" v="425" actId="1076"/>
        <pc:sldMkLst>
          <pc:docMk/>
          <pc:sldMk cId="3008377994" sldId="274"/>
        </pc:sldMkLst>
        <pc:spChg chg="mod">
          <ac:chgData name="Behl, Malvika" userId="cebe81be-e762-430f-abf5-22801aa3a7ac" providerId="ADAL" clId="{131D3348-99DF-C64F-A0E5-A7906C0DEDCC}" dt="2024-04-18T19:35:30.197" v="423" actId="2711"/>
          <ac:spMkLst>
            <pc:docMk/>
            <pc:sldMk cId="3008377994" sldId="274"/>
            <ac:spMk id="2" creationId="{3DE2E3F0-9A3E-6332-8A68-74647DE9D66F}"/>
          </ac:spMkLst>
        </pc:spChg>
        <pc:spChg chg="mod">
          <ac:chgData name="Behl, Malvika" userId="cebe81be-e762-430f-abf5-22801aa3a7ac" providerId="ADAL" clId="{131D3348-99DF-C64F-A0E5-A7906C0DEDCC}" dt="2024-04-18T19:35:22.181" v="421" actId="14100"/>
          <ac:spMkLst>
            <pc:docMk/>
            <pc:sldMk cId="3008377994" sldId="274"/>
            <ac:spMk id="3" creationId="{87553101-BFB4-4F2F-02DE-8B701EC516EC}"/>
          </ac:spMkLst>
        </pc:spChg>
        <pc:picChg chg="add mod">
          <ac:chgData name="Behl, Malvika" userId="cebe81be-e762-430f-abf5-22801aa3a7ac" providerId="ADAL" clId="{131D3348-99DF-C64F-A0E5-A7906C0DEDCC}" dt="2024-04-18T19:36:07.299" v="425" actId="1076"/>
          <ac:picMkLst>
            <pc:docMk/>
            <pc:sldMk cId="3008377994" sldId="274"/>
            <ac:picMk id="1026" creationId="{8AEA32AB-870C-E23D-094A-4499C356CC20}"/>
          </ac:picMkLst>
        </pc:picChg>
      </pc:sldChg>
      <pc:sldChg chg="delSp modSp new mod ord">
        <pc:chgData name="Behl, Malvika" userId="cebe81be-e762-430f-abf5-22801aa3a7ac" providerId="ADAL" clId="{131D3348-99DF-C64F-A0E5-A7906C0DEDCC}" dt="2024-04-18T19:40:11.348" v="525" actId="403"/>
        <pc:sldMkLst>
          <pc:docMk/>
          <pc:sldMk cId="1862315047" sldId="275"/>
        </pc:sldMkLst>
        <pc:spChg chg="mod">
          <ac:chgData name="Behl, Malvika" userId="cebe81be-e762-430f-abf5-22801aa3a7ac" providerId="ADAL" clId="{131D3348-99DF-C64F-A0E5-A7906C0DEDCC}" dt="2024-04-18T19:40:11.348" v="525" actId="403"/>
          <ac:spMkLst>
            <pc:docMk/>
            <pc:sldMk cId="1862315047" sldId="275"/>
            <ac:spMk id="2" creationId="{296A9DB3-75C6-BD46-3105-DCCC51AC19AA}"/>
          </ac:spMkLst>
        </pc:spChg>
        <pc:spChg chg="del">
          <ac:chgData name="Behl, Malvika" userId="cebe81be-e762-430f-abf5-22801aa3a7ac" providerId="ADAL" clId="{131D3348-99DF-C64F-A0E5-A7906C0DEDCC}" dt="2024-04-18T19:40:04.069" v="520" actId="478"/>
          <ac:spMkLst>
            <pc:docMk/>
            <pc:sldMk cId="1862315047" sldId="275"/>
            <ac:spMk id="3" creationId="{30E99276-D0BF-C10F-3609-A159EAA2FABB}"/>
          </ac:spMkLst>
        </pc:spChg>
      </pc:sldChg>
      <pc:sldChg chg="addSp delSp modSp new mod setBg setClrOvrMap">
        <pc:chgData name="Behl, Malvika" userId="cebe81be-e762-430f-abf5-22801aa3a7ac" providerId="ADAL" clId="{131D3348-99DF-C64F-A0E5-A7906C0DEDCC}" dt="2024-04-18T19:45:52.702" v="565" actId="20577"/>
        <pc:sldMkLst>
          <pc:docMk/>
          <pc:sldMk cId="680595959" sldId="276"/>
        </pc:sldMkLst>
        <pc:spChg chg="mod">
          <ac:chgData name="Behl, Malvika" userId="cebe81be-e762-430f-abf5-22801aa3a7ac" providerId="ADAL" clId="{131D3348-99DF-C64F-A0E5-A7906C0DEDCC}" dt="2024-04-18T19:45:52.702" v="565" actId="20577"/>
          <ac:spMkLst>
            <pc:docMk/>
            <pc:sldMk cId="680595959" sldId="276"/>
            <ac:spMk id="2" creationId="{0A799981-67DC-494F-DE81-161BC62A6E84}"/>
          </ac:spMkLst>
        </pc:spChg>
        <pc:spChg chg="del">
          <ac:chgData name="Behl, Malvika" userId="cebe81be-e762-430f-abf5-22801aa3a7ac" providerId="ADAL" clId="{131D3348-99DF-C64F-A0E5-A7906C0DEDCC}" dt="2024-04-18T19:41:18.560" v="535" actId="478"/>
          <ac:spMkLst>
            <pc:docMk/>
            <pc:sldMk cId="680595959" sldId="276"/>
            <ac:spMk id="3" creationId="{76AD195F-DF9E-4438-EF04-E8CC0C84A504}"/>
          </ac:spMkLst>
        </pc:spChg>
        <pc:spChg chg="add del">
          <ac:chgData name="Behl, Malvika" userId="cebe81be-e762-430f-abf5-22801aa3a7ac" providerId="ADAL" clId="{131D3348-99DF-C64F-A0E5-A7906C0DEDCC}" dt="2024-04-18T19:41:43.117" v="541" actId="26606"/>
          <ac:spMkLst>
            <pc:docMk/>
            <pc:sldMk cId="680595959" sldId="276"/>
            <ac:spMk id="12" creationId="{09C946AC-2072-4946-A2B8-39F09D0944EE}"/>
          </ac:spMkLst>
        </pc:spChg>
        <pc:spChg chg="add del">
          <ac:chgData name="Behl, Malvika" userId="cebe81be-e762-430f-abf5-22801aa3a7ac" providerId="ADAL" clId="{131D3348-99DF-C64F-A0E5-A7906C0DEDCC}" dt="2024-04-18T19:41:43.117" v="541" actId="26606"/>
          <ac:spMkLst>
            <pc:docMk/>
            <pc:sldMk cId="680595959" sldId="276"/>
            <ac:spMk id="16" creationId="{559FD8B5-8CC4-4CFE-BD2A-1216B1F2C3DB}"/>
          </ac:spMkLst>
        </pc:spChg>
        <pc:spChg chg="add del">
          <ac:chgData name="Behl, Malvika" userId="cebe81be-e762-430f-abf5-22801aa3a7ac" providerId="ADAL" clId="{131D3348-99DF-C64F-A0E5-A7906C0DEDCC}" dt="2024-04-18T19:41:43.117" v="541" actId="26606"/>
          <ac:spMkLst>
            <pc:docMk/>
            <pc:sldMk cId="680595959" sldId="276"/>
            <ac:spMk id="18" creationId="{9ECF13F4-3D2A-4F2E-9BBD-3038670D21ED}"/>
          </ac:spMkLst>
        </pc:spChg>
        <pc:spChg chg="add del">
          <ac:chgData name="Behl, Malvika" userId="cebe81be-e762-430f-abf5-22801aa3a7ac" providerId="ADAL" clId="{131D3348-99DF-C64F-A0E5-A7906C0DEDCC}" dt="2024-04-18T19:41:54.642" v="545" actId="26606"/>
          <ac:spMkLst>
            <pc:docMk/>
            <pc:sldMk cId="680595959" sldId="276"/>
            <ac:spMk id="101" creationId="{663E7BCA-E0FA-4E55-B6F9-296548775308}"/>
          </ac:spMkLst>
        </pc:spChg>
        <pc:spChg chg="add del">
          <ac:chgData name="Behl, Malvika" userId="cebe81be-e762-430f-abf5-22801aa3a7ac" providerId="ADAL" clId="{131D3348-99DF-C64F-A0E5-A7906C0DEDCC}" dt="2024-04-18T19:41:54.642" v="545" actId="26606"/>
          <ac:spMkLst>
            <pc:docMk/>
            <pc:sldMk cId="680595959" sldId="276"/>
            <ac:spMk id="103" creationId="{47D1B3D9-1F1B-468B-AC82-D0DD90D05875}"/>
          </ac:spMkLst>
        </pc:spChg>
        <pc:grpChg chg="add del">
          <ac:chgData name="Behl, Malvika" userId="cebe81be-e762-430f-abf5-22801aa3a7ac" providerId="ADAL" clId="{131D3348-99DF-C64F-A0E5-A7906C0DEDCC}" dt="2024-04-18T19:41:43.117" v="541" actId="26606"/>
          <ac:grpSpMkLst>
            <pc:docMk/>
            <pc:sldMk cId="680595959" sldId="276"/>
            <ac:grpSpMk id="20" creationId="{19660E16-DCC0-4B6C-8E84-4C292580059F}"/>
          </ac:grpSpMkLst>
        </pc:grpChg>
        <pc:picChg chg="add mod">
          <ac:chgData name="Behl, Malvika" userId="cebe81be-e762-430f-abf5-22801aa3a7ac" providerId="ADAL" clId="{131D3348-99DF-C64F-A0E5-A7906C0DEDCC}" dt="2024-04-18T19:42:22.656" v="554" actId="1076"/>
          <ac:picMkLst>
            <pc:docMk/>
            <pc:sldMk cId="680595959" sldId="276"/>
            <ac:picMk id="5" creationId="{F62D37E3-3033-34CC-C8AB-F90C32DB9A40}"/>
          </ac:picMkLst>
        </pc:picChg>
        <pc:picChg chg="add del">
          <ac:chgData name="Behl, Malvika" userId="cebe81be-e762-430f-abf5-22801aa3a7ac" providerId="ADAL" clId="{131D3348-99DF-C64F-A0E5-A7906C0DEDCC}" dt="2024-04-18T19:41:43.117" v="541" actId="26606"/>
          <ac:picMkLst>
            <pc:docMk/>
            <pc:sldMk cId="680595959" sldId="276"/>
            <ac:picMk id="10" creationId="{6AF6706C-CF07-43A1-BCC4-CBA5D33820DA}"/>
          </ac:picMkLst>
        </pc:picChg>
        <pc:picChg chg="add del">
          <ac:chgData name="Behl, Malvika" userId="cebe81be-e762-430f-abf5-22801aa3a7ac" providerId="ADAL" clId="{131D3348-99DF-C64F-A0E5-A7906C0DEDCC}" dt="2024-04-18T19:41:43.117" v="541" actId="26606"/>
          <ac:picMkLst>
            <pc:docMk/>
            <pc:sldMk cId="680595959" sldId="276"/>
            <ac:picMk id="14" creationId="{A748C8C8-F348-4D00-852A-26DD9EBCC24C}"/>
          </ac:picMkLst>
        </pc:picChg>
        <pc:picChg chg="add del">
          <ac:chgData name="Behl, Malvika" userId="cebe81be-e762-430f-abf5-22801aa3a7ac" providerId="ADAL" clId="{131D3348-99DF-C64F-A0E5-A7906C0DEDCC}" dt="2024-04-18T19:41:54.642" v="545" actId="26606"/>
          <ac:picMkLst>
            <pc:docMk/>
            <pc:sldMk cId="680595959" sldId="276"/>
            <ac:picMk id="100" creationId="{6AF6706C-CF07-43A1-BCC4-CBA5D33820DA}"/>
          </ac:picMkLst>
        </pc:picChg>
        <pc:picChg chg="add del">
          <ac:chgData name="Behl, Malvika" userId="cebe81be-e762-430f-abf5-22801aa3a7ac" providerId="ADAL" clId="{131D3348-99DF-C64F-A0E5-A7906C0DEDCC}" dt="2024-04-18T19:41:54.642" v="545" actId="26606"/>
          <ac:picMkLst>
            <pc:docMk/>
            <pc:sldMk cId="680595959" sldId="276"/>
            <ac:picMk id="102" creationId="{1D6E130B-775E-4AE3-971F-4765BB84AD95}"/>
          </ac:picMkLst>
        </pc:picChg>
        <pc:picChg chg="add">
          <ac:chgData name="Behl, Malvika" userId="cebe81be-e762-430f-abf5-22801aa3a7ac" providerId="ADAL" clId="{131D3348-99DF-C64F-A0E5-A7906C0DEDCC}" dt="2024-04-18T19:41:54.642" v="545" actId="26606"/>
          <ac:picMkLst>
            <pc:docMk/>
            <pc:sldMk cId="680595959" sldId="276"/>
            <ac:picMk id="108" creationId="{6AF6706C-CF07-43A1-BCC4-CBA5D33820DA}"/>
          </ac:picMkLst>
        </pc:picChg>
      </pc:sldChg>
      <pc:sldChg chg="addSp delSp modSp new mod">
        <pc:chgData name="Behl, Malvika" userId="cebe81be-e762-430f-abf5-22801aa3a7ac" providerId="ADAL" clId="{131D3348-99DF-C64F-A0E5-A7906C0DEDCC}" dt="2024-04-18T20:08:15.188" v="618"/>
        <pc:sldMkLst>
          <pc:docMk/>
          <pc:sldMk cId="3423095407" sldId="277"/>
        </pc:sldMkLst>
        <pc:spChg chg="mod">
          <ac:chgData name="Behl, Malvika" userId="cebe81be-e762-430f-abf5-22801aa3a7ac" providerId="ADAL" clId="{131D3348-99DF-C64F-A0E5-A7906C0DEDCC}" dt="2024-04-18T20:00:52.780" v="613" actId="2711"/>
          <ac:spMkLst>
            <pc:docMk/>
            <pc:sldMk cId="3423095407" sldId="277"/>
            <ac:spMk id="2" creationId="{49BA4887-727D-D270-7D64-8FB54903EF19}"/>
          </ac:spMkLst>
        </pc:spChg>
        <pc:spChg chg="del">
          <ac:chgData name="Behl, Malvika" userId="cebe81be-e762-430f-abf5-22801aa3a7ac" providerId="ADAL" clId="{131D3348-99DF-C64F-A0E5-A7906C0DEDCC}" dt="2024-04-18T20:00:26.833" v="605" actId="478"/>
          <ac:spMkLst>
            <pc:docMk/>
            <pc:sldMk cId="3423095407" sldId="277"/>
            <ac:spMk id="3" creationId="{9A1AF5EE-42B7-29FB-3E3D-9A60CEFF6322}"/>
          </ac:spMkLst>
        </pc:spChg>
        <pc:spChg chg="add del mod">
          <ac:chgData name="Behl, Malvika" userId="cebe81be-e762-430f-abf5-22801aa3a7ac" providerId="ADAL" clId="{131D3348-99DF-C64F-A0E5-A7906C0DEDCC}" dt="2024-04-18T20:08:15.188" v="618"/>
          <ac:spMkLst>
            <pc:docMk/>
            <pc:sldMk cId="3423095407" sldId="277"/>
            <ac:spMk id="4" creationId="{BC7BEAC7-5B7C-6B35-4BC5-21F89803AB66}"/>
          </ac:spMkLst>
        </pc:spChg>
        <pc:picChg chg="add mod">
          <ac:chgData name="Behl, Malvika" userId="cebe81be-e762-430f-abf5-22801aa3a7ac" providerId="ADAL" clId="{131D3348-99DF-C64F-A0E5-A7906C0DEDCC}" dt="2024-04-18T20:00:36.639" v="609" actId="1076"/>
          <ac:picMkLst>
            <pc:docMk/>
            <pc:sldMk cId="3423095407" sldId="277"/>
            <ac:picMk id="3074" creationId="{831A32F6-0519-9AFE-A79B-5CB2B126E348}"/>
          </ac:picMkLst>
        </pc:picChg>
      </pc:sldChg>
      <pc:sldChg chg="addSp delSp modSp new mod">
        <pc:chgData name="Behl, Malvika" userId="cebe81be-e762-430f-abf5-22801aa3a7ac" providerId="ADAL" clId="{131D3348-99DF-C64F-A0E5-A7906C0DEDCC}" dt="2024-04-18T20:09:56.408" v="670" actId="1076"/>
        <pc:sldMkLst>
          <pc:docMk/>
          <pc:sldMk cId="1796155324" sldId="278"/>
        </pc:sldMkLst>
        <pc:spChg chg="mod">
          <ac:chgData name="Behl, Malvika" userId="cebe81be-e762-430f-abf5-22801aa3a7ac" providerId="ADAL" clId="{131D3348-99DF-C64F-A0E5-A7906C0DEDCC}" dt="2024-04-18T20:08:48.873" v="660" actId="27636"/>
          <ac:spMkLst>
            <pc:docMk/>
            <pc:sldMk cId="1796155324" sldId="278"/>
            <ac:spMk id="2" creationId="{31A79101-D070-DFA3-819F-332672CE2976}"/>
          </ac:spMkLst>
        </pc:spChg>
        <pc:spChg chg="del">
          <ac:chgData name="Behl, Malvika" userId="cebe81be-e762-430f-abf5-22801aa3a7ac" providerId="ADAL" clId="{131D3348-99DF-C64F-A0E5-A7906C0DEDCC}" dt="2024-04-18T20:08:50.915" v="661" actId="478"/>
          <ac:spMkLst>
            <pc:docMk/>
            <pc:sldMk cId="1796155324" sldId="278"/>
            <ac:spMk id="3" creationId="{35DCB547-5400-B424-E597-0E80FD83DA56}"/>
          </ac:spMkLst>
        </pc:spChg>
        <pc:picChg chg="add del mod">
          <ac:chgData name="Behl, Malvika" userId="cebe81be-e762-430f-abf5-22801aa3a7ac" providerId="ADAL" clId="{131D3348-99DF-C64F-A0E5-A7906C0DEDCC}" dt="2024-04-18T20:09:17.048" v="664" actId="478"/>
          <ac:picMkLst>
            <pc:docMk/>
            <pc:sldMk cId="1796155324" sldId="278"/>
            <ac:picMk id="5122" creationId="{FEE8FDB0-95A0-6A8D-57F9-4D60E19F40F4}"/>
          </ac:picMkLst>
        </pc:picChg>
        <pc:picChg chg="add del mod">
          <ac:chgData name="Behl, Malvika" userId="cebe81be-e762-430f-abf5-22801aa3a7ac" providerId="ADAL" clId="{131D3348-99DF-C64F-A0E5-A7906C0DEDCC}" dt="2024-04-18T20:09:24.268" v="667" actId="478"/>
          <ac:picMkLst>
            <pc:docMk/>
            <pc:sldMk cId="1796155324" sldId="278"/>
            <ac:picMk id="5124" creationId="{5705C240-10D3-0499-4E15-2E0A66FFFDB6}"/>
          </ac:picMkLst>
        </pc:picChg>
        <pc:picChg chg="add mod">
          <ac:chgData name="Behl, Malvika" userId="cebe81be-e762-430f-abf5-22801aa3a7ac" providerId="ADAL" clId="{131D3348-99DF-C64F-A0E5-A7906C0DEDCC}" dt="2024-04-18T20:09:56.408" v="670" actId="1076"/>
          <ac:picMkLst>
            <pc:docMk/>
            <pc:sldMk cId="1796155324" sldId="278"/>
            <ac:picMk id="5126" creationId="{5FB3C181-F80E-CB84-BBB5-A69C00164DE7}"/>
          </ac:picMkLst>
        </pc:picChg>
      </pc:sldChg>
      <pc:sldChg chg="modSp new mod">
        <pc:chgData name="Behl, Malvika" userId="cebe81be-e762-430f-abf5-22801aa3a7ac" providerId="ADAL" clId="{131D3348-99DF-C64F-A0E5-A7906C0DEDCC}" dt="2024-04-19T02:12:02.591" v="881" actId="27636"/>
        <pc:sldMkLst>
          <pc:docMk/>
          <pc:sldMk cId="1158293030" sldId="279"/>
        </pc:sldMkLst>
        <pc:spChg chg="mod">
          <ac:chgData name="Behl, Malvika" userId="cebe81be-e762-430f-abf5-22801aa3a7ac" providerId="ADAL" clId="{131D3348-99DF-C64F-A0E5-A7906C0DEDCC}" dt="2024-04-19T02:11:47.442" v="874" actId="1076"/>
          <ac:spMkLst>
            <pc:docMk/>
            <pc:sldMk cId="1158293030" sldId="279"/>
            <ac:spMk id="2" creationId="{0EE016B4-5CB7-3B15-81F1-E441442D4442}"/>
          </ac:spMkLst>
        </pc:spChg>
        <pc:spChg chg="mod">
          <ac:chgData name="Behl, Malvika" userId="cebe81be-e762-430f-abf5-22801aa3a7ac" providerId="ADAL" clId="{131D3348-99DF-C64F-A0E5-A7906C0DEDCC}" dt="2024-04-19T02:12:02.591" v="881" actId="27636"/>
          <ac:spMkLst>
            <pc:docMk/>
            <pc:sldMk cId="1158293030" sldId="279"/>
            <ac:spMk id="3" creationId="{07C1F75D-7BE8-4FF2-BDB6-7CEB789C4A2B}"/>
          </ac:spMkLst>
        </pc:spChg>
      </pc:sldChg>
      <pc:sldChg chg="new del">
        <pc:chgData name="Behl, Malvika" userId="cebe81be-e762-430f-abf5-22801aa3a7ac" providerId="ADAL" clId="{131D3348-99DF-C64F-A0E5-A7906C0DEDCC}" dt="2024-04-19T02:45:14.470" v="901" actId="2696"/>
        <pc:sldMkLst>
          <pc:docMk/>
          <pc:sldMk cId="3849190581" sldId="280"/>
        </pc:sldMkLst>
      </pc:sldChg>
      <pc:sldChg chg="modSp new mod">
        <pc:chgData name="Behl, Malvika" userId="cebe81be-e762-430f-abf5-22801aa3a7ac" providerId="ADAL" clId="{131D3348-99DF-C64F-A0E5-A7906C0DEDCC}" dt="2024-04-19T02:12:54.083" v="900" actId="403"/>
        <pc:sldMkLst>
          <pc:docMk/>
          <pc:sldMk cId="3631747878" sldId="281"/>
        </pc:sldMkLst>
        <pc:spChg chg="mod">
          <ac:chgData name="Behl, Malvika" userId="cebe81be-e762-430f-abf5-22801aa3a7ac" providerId="ADAL" clId="{131D3348-99DF-C64F-A0E5-A7906C0DEDCC}" dt="2024-04-19T02:12:42.551" v="894" actId="122"/>
          <ac:spMkLst>
            <pc:docMk/>
            <pc:sldMk cId="3631747878" sldId="281"/>
            <ac:spMk id="2" creationId="{743ACEA2-5AA6-C38F-1DD8-0EDBCFB003DF}"/>
          </ac:spMkLst>
        </pc:spChg>
        <pc:spChg chg="mod">
          <ac:chgData name="Behl, Malvika" userId="cebe81be-e762-430f-abf5-22801aa3a7ac" providerId="ADAL" clId="{131D3348-99DF-C64F-A0E5-A7906C0DEDCC}" dt="2024-04-19T02:12:54.083" v="900" actId="403"/>
          <ac:spMkLst>
            <pc:docMk/>
            <pc:sldMk cId="3631747878" sldId="281"/>
            <ac:spMk id="3" creationId="{F00A4CA4-B53E-044A-9D48-2F45C1E52E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0F771-0348-8B47-921C-1DDDD83CFB9A}" type="datetimeFigureOut">
              <a:rPr lang="en-US" smtClean="0"/>
              <a:t>4/25/24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91499-8EC7-9843-AC65-B966D6DAFBB3}" type="slidenum">
              <a:rPr lang="en-US" smtClean="0"/>
              <a:t>‹#›</a:t>
            </a:fld>
            <a:endParaRPr lang="en-US"/>
          </a:p>
        </p:txBody>
      </p:sp>
    </p:spTree>
    <p:extLst>
      <p:ext uri="{BB962C8B-B14F-4D97-AF65-F5344CB8AC3E}">
        <p14:creationId xmlns:p14="http://schemas.microsoft.com/office/powerpoint/2010/main" val="414453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91499-8EC7-9843-AC65-B966D6DAFBB3}" type="slidenum">
              <a:rPr lang="en-US" smtClean="0"/>
              <a:t>2</a:t>
            </a:fld>
            <a:endParaRPr lang="en-US"/>
          </a:p>
        </p:txBody>
      </p:sp>
    </p:spTree>
    <p:extLst>
      <p:ext uri="{BB962C8B-B14F-4D97-AF65-F5344CB8AC3E}">
        <p14:creationId xmlns:p14="http://schemas.microsoft.com/office/powerpoint/2010/main" val="105471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91499-8EC7-9843-AC65-B966D6DAFBB3}" type="slidenum">
              <a:rPr lang="en-US" smtClean="0"/>
              <a:t>3</a:t>
            </a:fld>
            <a:endParaRPr lang="en-US"/>
          </a:p>
        </p:txBody>
      </p:sp>
    </p:spTree>
    <p:extLst>
      <p:ext uri="{BB962C8B-B14F-4D97-AF65-F5344CB8AC3E}">
        <p14:creationId xmlns:p14="http://schemas.microsoft.com/office/powerpoint/2010/main" val="262223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91499-8EC7-9843-AC65-B966D6DAFBB3}" type="slidenum">
              <a:rPr lang="en-US" smtClean="0"/>
              <a:t>4</a:t>
            </a:fld>
            <a:endParaRPr lang="en-US"/>
          </a:p>
        </p:txBody>
      </p:sp>
    </p:spTree>
    <p:extLst>
      <p:ext uri="{BB962C8B-B14F-4D97-AF65-F5344CB8AC3E}">
        <p14:creationId xmlns:p14="http://schemas.microsoft.com/office/powerpoint/2010/main" val="227457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highlight>
                  <a:srgbClr val="FFFFFF"/>
                </a:highlight>
                <a:latin typeface="Times New Roman" panose="02020603050405020304" pitchFamily="18" charset="0"/>
              </a:rPr>
              <a:t>Underlying beliefs shape the perception and interpretation of events. Belief systems or schemas take shape as we go through life experiences. They are defined as templates or rules for information processing that underlie the most superficial layer of automatic thoughts. Beliefs are understood at two levels in CBT:</a:t>
            </a:r>
          </a:p>
          <a:p>
            <a:br>
              <a:rPr lang="en-US" dirty="0"/>
            </a:br>
            <a:endParaRPr lang="en-US" dirty="0"/>
          </a:p>
        </p:txBody>
      </p:sp>
      <p:sp>
        <p:nvSpPr>
          <p:cNvPr id="4" name="Slide Number Placeholder 3"/>
          <p:cNvSpPr>
            <a:spLocks noGrp="1"/>
          </p:cNvSpPr>
          <p:nvPr>
            <p:ph type="sldNum" sz="quarter" idx="5"/>
          </p:nvPr>
        </p:nvSpPr>
        <p:spPr/>
        <p:txBody>
          <a:bodyPr/>
          <a:lstStyle/>
          <a:p>
            <a:fld id="{0FA91499-8EC7-9843-AC65-B966D6DAFBB3}" type="slidenum">
              <a:rPr lang="en-US" smtClean="0"/>
              <a:t>6</a:t>
            </a:fld>
            <a:endParaRPr lang="en-US"/>
          </a:p>
        </p:txBody>
      </p:sp>
    </p:spTree>
    <p:extLst>
      <p:ext uri="{BB962C8B-B14F-4D97-AF65-F5344CB8AC3E}">
        <p14:creationId xmlns:p14="http://schemas.microsoft.com/office/powerpoint/2010/main" val="773524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91499-8EC7-9843-AC65-B966D6DAFBB3}" type="slidenum">
              <a:rPr lang="en-US" smtClean="0"/>
              <a:t>8</a:t>
            </a:fld>
            <a:endParaRPr lang="en-US"/>
          </a:p>
        </p:txBody>
      </p:sp>
    </p:spTree>
    <p:extLst>
      <p:ext uri="{BB962C8B-B14F-4D97-AF65-F5344CB8AC3E}">
        <p14:creationId xmlns:p14="http://schemas.microsoft.com/office/powerpoint/2010/main" val="151359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91499-8EC7-9843-AC65-B966D6DAFBB3}" type="slidenum">
              <a:rPr lang="en-US" smtClean="0"/>
              <a:t>10</a:t>
            </a:fld>
            <a:endParaRPr lang="en-US"/>
          </a:p>
        </p:txBody>
      </p:sp>
    </p:spTree>
    <p:extLst>
      <p:ext uri="{BB962C8B-B14F-4D97-AF65-F5344CB8AC3E}">
        <p14:creationId xmlns:p14="http://schemas.microsoft.com/office/powerpoint/2010/main" val="2437268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91499-8EC7-9843-AC65-B966D6DAFBB3}" type="slidenum">
              <a:rPr lang="en-US" smtClean="0"/>
              <a:t>12</a:t>
            </a:fld>
            <a:endParaRPr lang="en-US"/>
          </a:p>
        </p:txBody>
      </p:sp>
    </p:spTree>
    <p:extLst>
      <p:ext uri="{BB962C8B-B14F-4D97-AF65-F5344CB8AC3E}">
        <p14:creationId xmlns:p14="http://schemas.microsoft.com/office/powerpoint/2010/main" val="66012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DC946-C87D-9A4C-8620-1A3AFC728B4F}" type="slidenum">
              <a:rPr lang="en-US" smtClean="0"/>
              <a:t>13</a:t>
            </a:fld>
            <a:endParaRPr lang="en-US"/>
          </a:p>
        </p:txBody>
      </p:sp>
    </p:spTree>
    <p:extLst>
      <p:ext uri="{BB962C8B-B14F-4D97-AF65-F5344CB8AC3E}">
        <p14:creationId xmlns:p14="http://schemas.microsoft.com/office/powerpoint/2010/main" val="1108218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91499-8EC7-9843-AC65-B966D6DAFBB3}" type="slidenum">
              <a:rPr lang="en-US" smtClean="0"/>
              <a:t>14</a:t>
            </a:fld>
            <a:endParaRPr lang="en-US"/>
          </a:p>
        </p:txBody>
      </p:sp>
    </p:spTree>
    <p:extLst>
      <p:ext uri="{BB962C8B-B14F-4D97-AF65-F5344CB8AC3E}">
        <p14:creationId xmlns:p14="http://schemas.microsoft.com/office/powerpoint/2010/main" val="2742135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B3DDA07-9E3F-CE46-A0E3-53933EB4E404}" type="datetimeFigureOut">
              <a:rPr lang="en-US" smtClean="0"/>
              <a:t>4/25/24</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41937204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DDA07-9E3F-CE46-A0E3-53933EB4E404}" type="datetimeFigureOut">
              <a:rPr lang="en-US" smtClean="0"/>
              <a:t>4/25/24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253035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DDA07-9E3F-CE46-A0E3-53933EB4E404}" type="datetimeFigureOut">
              <a:rPr lang="en-US" smtClean="0"/>
              <a:t>4/25/24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1838094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DDA07-9E3F-CE46-A0E3-53933EB4E404}" type="datetimeFigureOut">
              <a:rPr lang="en-US" smtClean="0"/>
              <a:t>4/25/24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2300702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DDA07-9E3F-CE46-A0E3-53933EB4E404}" type="datetimeFigureOut">
              <a:rPr lang="en-US" smtClean="0"/>
              <a:t>4/25/24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1963726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DDA07-9E3F-CE46-A0E3-53933EB4E404}" type="datetimeFigureOut">
              <a:rPr lang="en-US" smtClean="0"/>
              <a:t>4/25/24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3997589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DDA07-9E3F-CE46-A0E3-53933EB4E404}" type="datetimeFigureOut">
              <a:rPr lang="en-US" smtClean="0"/>
              <a:t>4/25/24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3423129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DDA07-9E3F-CE46-A0E3-53933EB4E404}" type="datetimeFigureOut">
              <a:rPr lang="en-US" smtClean="0"/>
              <a:t>4/25/24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85F7-5B38-3C47-BC15-F18115C417F6}"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971316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DDA07-9E3F-CE46-A0E3-53933EB4E404}" type="datetimeFigureOut">
              <a:rPr lang="en-US" smtClean="0"/>
              <a:t>4/25/24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25568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DDA07-9E3F-CE46-A0E3-53933EB4E404}" type="datetimeFigureOut">
              <a:rPr lang="en-US" smtClean="0"/>
              <a:t>4/25/24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3357862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3DDA07-9E3F-CE46-A0E3-53933EB4E404}" type="datetimeFigureOut">
              <a:rPr lang="en-US" smtClean="0"/>
              <a:t>4/25/24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352821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3DDA07-9E3F-CE46-A0E3-53933EB4E404}" type="datetimeFigureOut">
              <a:rPr lang="en-US" smtClean="0"/>
              <a:t>4/25/24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374862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3DDA07-9E3F-CE46-A0E3-53933EB4E404}" type="datetimeFigureOut">
              <a:rPr lang="en-US" smtClean="0"/>
              <a:t>4/25/24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60814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3DDA07-9E3F-CE46-A0E3-53933EB4E404}" type="datetimeFigureOut">
              <a:rPr lang="en-US" smtClean="0"/>
              <a:t>4/25/24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208098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B3DDA07-9E3F-CE46-A0E3-53933EB4E404}" type="datetimeFigureOut">
              <a:rPr lang="en-US" smtClean="0"/>
              <a:t>4/25/24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63765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DDA07-9E3F-CE46-A0E3-53933EB4E404}" type="datetimeFigureOut">
              <a:rPr lang="en-US" smtClean="0"/>
              <a:t>4/25/24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395406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DDA07-9E3F-CE46-A0E3-53933EB4E404}" type="datetimeFigureOut">
              <a:rPr lang="en-US" smtClean="0"/>
              <a:t>4/25/24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385F7-5B38-3C47-BC15-F18115C417F6}" type="slidenum">
              <a:rPr lang="en-US" smtClean="0"/>
              <a:t>‹#›</a:t>
            </a:fld>
            <a:endParaRPr lang="en-US"/>
          </a:p>
        </p:txBody>
      </p:sp>
    </p:spTree>
    <p:extLst>
      <p:ext uri="{BB962C8B-B14F-4D97-AF65-F5344CB8AC3E}">
        <p14:creationId xmlns:p14="http://schemas.microsoft.com/office/powerpoint/2010/main" val="303740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3DDA07-9E3F-CE46-A0E3-53933EB4E404}" type="datetimeFigureOut">
              <a:rPr lang="en-US" smtClean="0"/>
              <a:t>4/25/24</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6385F7-5B38-3C47-BC15-F18115C417F6}" type="slidenum">
              <a:rPr lang="en-US" smtClean="0"/>
              <a:t>‹#›</a:t>
            </a:fld>
            <a:endParaRPr lang="en-US"/>
          </a:p>
        </p:txBody>
      </p:sp>
    </p:spTree>
    <p:extLst>
      <p:ext uri="{BB962C8B-B14F-4D97-AF65-F5344CB8AC3E}">
        <p14:creationId xmlns:p14="http://schemas.microsoft.com/office/powerpoint/2010/main" val="2025135436"/>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cbi.nlm.nih.gov/books/NBK47024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thepathway2success.com/100-coping-strategies-for-anger-anxiety-and-mo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7192-6D76-099B-5143-7DA93FD3C7DD}"/>
              </a:ext>
            </a:extLst>
          </p:cNvPr>
          <p:cNvSpPr>
            <a:spLocks noGrp="1"/>
          </p:cNvSpPr>
          <p:nvPr>
            <p:ph type="ctrTitle"/>
          </p:nvPr>
        </p:nvSpPr>
        <p:spPr>
          <a:xfrm>
            <a:off x="719527" y="704539"/>
            <a:ext cx="10897849" cy="1445537"/>
          </a:xfrm>
        </p:spPr>
        <p:txBody>
          <a:bodyPr>
            <a:normAutofit/>
          </a:bodyPr>
          <a:lstStyle/>
          <a:p>
            <a:pPr algn="ctr"/>
            <a:r>
              <a:rPr lang="en-US" sz="7200" dirty="0">
                <a:latin typeface="Times" pitchFamily="2" charset="0"/>
              </a:rPr>
              <a:t>Mind Matter Series</a:t>
            </a:r>
          </a:p>
        </p:txBody>
      </p:sp>
      <p:sp>
        <p:nvSpPr>
          <p:cNvPr id="3" name="Subtitle 2">
            <a:extLst>
              <a:ext uri="{FF2B5EF4-FFF2-40B4-BE49-F238E27FC236}">
                <a16:creationId xmlns:a16="http://schemas.microsoft.com/office/drawing/2014/main" id="{258FBA0F-B62E-E9D9-7237-8A7050E2A0BD}"/>
              </a:ext>
            </a:extLst>
          </p:cNvPr>
          <p:cNvSpPr>
            <a:spLocks noGrp="1"/>
          </p:cNvSpPr>
          <p:nvPr>
            <p:ph type="subTitle" idx="1"/>
          </p:nvPr>
        </p:nvSpPr>
        <p:spPr>
          <a:xfrm>
            <a:off x="2497137" y="3429000"/>
            <a:ext cx="7197726" cy="1405467"/>
          </a:xfrm>
        </p:spPr>
        <p:txBody>
          <a:bodyPr>
            <a:normAutofit/>
          </a:bodyPr>
          <a:lstStyle/>
          <a:p>
            <a:pPr algn="ctr"/>
            <a:r>
              <a:rPr lang="en-US" sz="2800" dirty="0">
                <a:latin typeface="Times" pitchFamily="2" charset="0"/>
              </a:rPr>
              <a:t>Malvika Behl, Ph.D., LPC, School Counselor</a:t>
            </a:r>
          </a:p>
        </p:txBody>
      </p:sp>
      <p:sp>
        <p:nvSpPr>
          <p:cNvPr id="4" name="Title 1">
            <a:extLst>
              <a:ext uri="{FF2B5EF4-FFF2-40B4-BE49-F238E27FC236}">
                <a16:creationId xmlns:a16="http://schemas.microsoft.com/office/drawing/2014/main" id="{65EFAB14-DED4-2262-BEFD-19BFC36DF780}"/>
              </a:ext>
            </a:extLst>
          </p:cNvPr>
          <p:cNvSpPr txBox="1">
            <a:spLocks/>
          </p:cNvSpPr>
          <p:nvPr/>
        </p:nvSpPr>
        <p:spPr>
          <a:xfrm>
            <a:off x="1524000" y="2150076"/>
            <a:ext cx="9144000" cy="10277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Times" pitchFamily="2" charset="0"/>
              </a:rPr>
              <a:t>Behavior/Action</a:t>
            </a:r>
          </a:p>
        </p:txBody>
      </p:sp>
    </p:spTree>
    <p:extLst>
      <p:ext uri="{BB962C8B-B14F-4D97-AF65-F5344CB8AC3E}">
        <p14:creationId xmlns:p14="http://schemas.microsoft.com/office/powerpoint/2010/main" val="3772011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68A15C3-872D-5FD0-7475-75B015220EE7}"/>
              </a:ext>
            </a:extLst>
          </p:cNvPr>
          <p:cNvSpPr>
            <a:spLocks noGrp="1"/>
          </p:cNvSpPr>
          <p:nvPr>
            <p:ph sz="half" idx="1"/>
          </p:nvPr>
        </p:nvSpPr>
        <p:spPr>
          <a:xfrm>
            <a:off x="0" y="152926"/>
            <a:ext cx="3027313" cy="6723089"/>
          </a:xfrm>
        </p:spPr>
        <p:txBody>
          <a:bodyPr>
            <a:normAutofit lnSpcReduction="10000"/>
          </a:bodyPr>
          <a:lstStyle/>
          <a:p>
            <a:pPr marL="0">
              <a:spcAft>
                <a:spcPts val="0"/>
              </a:spcAft>
            </a:pPr>
            <a:r>
              <a:rPr lang="en-US" sz="1700" dirty="0">
                <a:effectLst/>
                <a:latin typeface="Times" pitchFamily="2" charset="0"/>
              </a:rPr>
              <a:t>Take deep breaths</a:t>
            </a:r>
          </a:p>
          <a:p>
            <a:pPr marL="0">
              <a:spcAft>
                <a:spcPts val="0"/>
              </a:spcAft>
            </a:pPr>
            <a:r>
              <a:rPr lang="en-US" sz="1700" dirty="0">
                <a:effectLst/>
                <a:latin typeface="Times" pitchFamily="2" charset="0"/>
              </a:rPr>
              <a:t>Do a positive activity</a:t>
            </a:r>
          </a:p>
          <a:p>
            <a:pPr marL="0">
              <a:spcAft>
                <a:spcPts val="0"/>
              </a:spcAft>
            </a:pPr>
            <a:r>
              <a:rPr lang="en-US" sz="1700" dirty="0">
                <a:effectLst/>
                <a:latin typeface="Times" pitchFamily="2" charset="0"/>
              </a:rPr>
              <a:t>Play sports</a:t>
            </a:r>
          </a:p>
          <a:p>
            <a:pPr marL="0">
              <a:spcAft>
                <a:spcPts val="0"/>
              </a:spcAft>
            </a:pPr>
            <a:r>
              <a:rPr lang="en-US" sz="1700" dirty="0">
                <a:effectLst/>
                <a:latin typeface="Times" pitchFamily="2" charset="0"/>
              </a:rPr>
              <a:t>Think of something funny</a:t>
            </a:r>
          </a:p>
          <a:p>
            <a:pPr marL="0">
              <a:spcAft>
                <a:spcPts val="0"/>
              </a:spcAft>
            </a:pPr>
            <a:r>
              <a:rPr lang="en-US" sz="1700" dirty="0">
                <a:effectLst/>
                <a:latin typeface="Times" pitchFamily="2" charset="0"/>
              </a:rPr>
              <a:t>Take a quick walk</a:t>
            </a:r>
          </a:p>
          <a:p>
            <a:pPr marL="0">
              <a:spcAft>
                <a:spcPts val="0"/>
              </a:spcAft>
            </a:pPr>
            <a:r>
              <a:rPr lang="en-US" sz="1700" dirty="0">
                <a:effectLst/>
                <a:latin typeface="Times" pitchFamily="2" charset="0"/>
              </a:rPr>
              <a:t>Practice yoga</a:t>
            </a:r>
          </a:p>
          <a:p>
            <a:pPr marL="0">
              <a:spcAft>
                <a:spcPts val="0"/>
              </a:spcAft>
            </a:pPr>
            <a:r>
              <a:rPr lang="en-US" sz="1700" dirty="0">
                <a:effectLst/>
                <a:latin typeface="Times" pitchFamily="2" charset="0"/>
              </a:rPr>
              <a:t>Stand up and stretch</a:t>
            </a:r>
          </a:p>
          <a:p>
            <a:pPr marL="0">
              <a:spcAft>
                <a:spcPts val="0"/>
              </a:spcAft>
            </a:pPr>
            <a:r>
              <a:rPr lang="en-US" sz="1700" dirty="0">
                <a:effectLst/>
                <a:latin typeface="Times" pitchFamily="2" charset="0"/>
              </a:rPr>
              <a:t>Listen to music</a:t>
            </a:r>
          </a:p>
          <a:p>
            <a:pPr marL="0">
              <a:spcAft>
                <a:spcPts val="0"/>
              </a:spcAft>
            </a:pPr>
            <a:r>
              <a:rPr lang="en-US" sz="1700" dirty="0">
                <a:effectLst/>
                <a:latin typeface="Times" pitchFamily="2" charset="0"/>
              </a:rPr>
              <a:t>Take a time out</a:t>
            </a:r>
          </a:p>
          <a:p>
            <a:pPr marL="0">
              <a:spcAft>
                <a:spcPts val="0"/>
              </a:spcAft>
            </a:pPr>
            <a:r>
              <a:rPr lang="en-US" sz="1700" dirty="0">
                <a:effectLst/>
                <a:latin typeface="Times" pitchFamily="2" charset="0"/>
              </a:rPr>
              <a:t>Slowly count to ten</a:t>
            </a:r>
          </a:p>
          <a:p>
            <a:pPr marL="0">
              <a:spcAft>
                <a:spcPts val="0"/>
              </a:spcAft>
            </a:pPr>
            <a:r>
              <a:rPr lang="en-US" sz="1700" dirty="0">
                <a:effectLst/>
                <a:latin typeface="Times" pitchFamily="2" charset="0"/>
              </a:rPr>
              <a:t>Use positive self-talk</a:t>
            </a:r>
          </a:p>
          <a:p>
            <a:pPr marL="0">
              <a:spcAft>
                <a:spcPts val="0"/>
              </a:spcAft>
            </a:pPr>
            <a:r>
              <a:rPr lang="en-US" sz="1700" dirty="0">
                <a:effectLst/>
                <a:latin typeface="Times" pitchFamily="2" charset="0"/>
              </a:rPr>
              <a:t>Say something kind to</a:t>
            </a:r>
          </a:p>
          <a:p>
            <a:pPr marL="0" indent="0">
              <a:spcAft>
                <a:spcPts val="0"/>
              </a:spcAft>
              <a:buNone/>
            </a:pPr>
            <a:r>
              <a:rPr lang="en-US" sz="1700" dirty="0">
                <a:latin typeface="Times" pitchFamily="2" charset="0"/>
              </a:rPr>
              <a:t>	</a:t>
            </a:r>
            <a:r>
              <a:rPr lang="en-US" sz="1700" dirty="0">
                <a:effectLst/>
                <a:latin typeface="Times" pitchFamily="2" charset="0"/>
              </a:rPr>
              <a:t>yourself</a:t>
            </a:r>
          </a:p>
          <a:p>
            <a:pPr marL="0">
              <a:spcAft>
                <a:spcPts val="0"/>
              </a:spcAft>
            </a:pPr>
            <a:r>
              <a:rPr lang="en-US" sz="1700" dirty="0">
                <a:effectLst/>
                <a:latin typeface="Times" pitchFamily="2" charset="0"/>
              </a:rPr>
              <a:t>Talk to a friend</a:t>
            </a:r>
          </a:p>
          <a:p>
            <a:pPr marL="0">
              <a:spcAft>
                <a:spcPts val="0"/>
              </a:spcAft>
            </a:pPr>
            <a:r>
              <a:rPr lang="en-US" sz="1700" dirty="0">
                <a:effectLst/>
                <a:latin typeface="Times" pitchFamily="2" charset="0"/>
              </a:rPr>
              <a:t>Talk to an adult</a:t>
            </a:r>
          </a:p>
          <a:p>
            <a:pPr marL="0">
              <a:spcAft>
                <a:spcPts val="0"/>
              </a:spcAft>
            </a:pPr>
            <a:r>
              <a:rPr lang="en-US" sz="1700" dirty="0">
                <a:effectLst/>
                <a:latin typeface="Times" pitchFamily="2" charset="0"/>
              </a:rPr>
              <a:t>Close your eyes and relax</a:t>
            </a:r>
          </a:p>
          <a:p>
            <a:pPr marL="0">
              <a:spcAft>
                <a:spcPts val="0"/>
              </a:spcAft>
            </a:pPr>
            <a:r>
              <a:rPr lang="en-US" sz="1700" dirty="0">
                <a:effectLst/>
                <a:latin typeface="Times" pitchFamily="2" charset="0"/>
              </a:rPr>
              <a:t>Say, “I can do this”</a:t>
            </a:r>
          </a:p>
          <a:p>
            <a:pPr marL="0">
              <a:spcAft>
                <a:spcPts val="0"/>
              </a:spcAft>
            </a:pPr>
            <a:r>
              <a:rPr lang="en-US" sz="1700" dirty="0">
                <a:effectLst/>
                <a:latin typeface="Times" pitchFamily="2" charset="0"/>
              </a:rPr>
              <a:t>Visualize your favorite place</a:t>
            </a:r>
          </a:p>
          <a:p>
            <a:pPr marL="0">
              <a:spcAft>
                <a:spcPts val="0"/>
              </a:spcAft>
            </a:pPr>
            <a:r>
              <a:rPr lang="en-US" sz="1700" dirty="0">
                <a:effectLst/>
                <a:latin typeface="Times" pitchFamily="2" charset="0"/>
              </a:rPr>
              <a:t>Think of something happy</a:t>
            </a:r>
          </a:p>
          <a:p>
            <a:pPr marL="0">
              <a:spcAft>
                <a:spcPts val="0"/>
              </a:spcAft>
            </a:pPr>
            <a:r>
              <a:rPr lang="en-US" sz="1700" dirty="0">
                <a:effectLst/>
                <a:latin typeface="Times" pitchFamily="2" charset="0"/>
              </a:rPr>
              <a:t>Think of a pet you love</a:t>
            </a:r>
          </a:p>
          <a:p>
            <a:pPr marL="0">
              <a:spcAft>
                <a:spcPts val="0"/>
              </a:spcAft>
            </a:pPr>
            <a:r>
              <a:rPr lang="en-US" sz="1700" dirty="0">
                <a:effectLst/>
                <a:latin typeface="Times" pitchFamily="2" charset="0"/>
              </a:rPr>
              <a:t>Think about someone you 	love</a:t>
            </a:r>
          </a:p>
          <a:p>
            <a:pPr marL="0">
              <a:spcAft>
                <a:spcPts val="0"/>
              </a:spcAft>
            </a:pPr>
            <a:r>
              <a:rPr lang="en-US" sz="1700" dirty="0">
                <a:effectLst/>
                <a:latin typeface="Times" pitchFamily="2" charset="0"/>
              </a:rPr>
              <a:t>Get enough sleep</a:t>
            </a:r>
          </a:p>
          <a:p>
            <a:pPr marL="0">
              <a:spcAft>
                <a:spcPts val="0"/>
              </a:spcAft>
            </a:pPr>
            <a:r>
              <a:rPr lang="en-US" sz="1700" dirty="0">
                <a:effectLst/>
                <a:latin typeface="Times" pitchFamily="2" charset="0"/>
              </a:rPr>
              <a:t>Eat a healthy snack</a:t>
            </a:r>
          </a:p>
          <a:p>
            <a:pPr marL="0">
              <a:spcAft>
                <a:spcPts val="0"/>
              </a:spcAft>
            </a:pPr>
            <a:r>
              <a:rPr lang="en-US" sz="1700" dirty="0">
                <a:effectLst/>
                <a:latin typeface="Times" pitchFamily="2" charset="0"/>
              </a:rPr>
              <a:t>Read a good book</a:t>
            </a:r>
          </a:p>
          <a:p>
            <a:pPr marL="0">
              <a:spcAft>
                <a:spcPts val="0"/>
              </a:spcAft>
            </a:pPr>
            <a:r>
              <a:rPr lang="en-US" sz="1700" dirty="0">
                <a:effectLst/>
                <a:latin typeface="Times" pitchFamily="2" charset="0"/>
              </a:rPr>
              <a:t>Set a goal</a:t>
            </a:r>
          </a:p>
          <a:p>
            <a:pPr marL="0">
              <a:spcAft>
                <a:spcPts val="0"/>
              </a:spcAft>
            </a:pPr>
            <a:r>
              <a:rPr lang="en-US" sz="1700" dirty="0">
                <a:effectLst/>
                <a:latin typeface="Times" pitchFamily="2" charset="0"/>
              </a:rPr>
              <a:t>Jog in place</a:t>
            </a:r>
          </a:p>
          <a:p>
            <a:pPr marL="0">
              <a:spcAft>
                <a:spcPts val="0"/>
              </a:spcAft>
            </a:pPr>
            <a:r>
              <a:rPr lang="en-US" sz="1700" dirty="0">
                <a:effectLst/>
                <a:latin typeface="Times" pitchFamily="2" charset="0"/>
              </a:rPr>
              <a:t>Write in a journal</a:t>
            </a:r>
          </a:p>
          <a:p>
            <a:endParaRPr lang="en-US" dirty="0"/>
          </a:p>
        </p:txBody>
      </p:sp>
      <p:sp>
        <p:nvSpPr>
          <p:cNvPr id="7" name="TextBox 6">
            <a:extLst>
              <a:ext uri="{FF2B5EF4-FFF2-40B4-BE49-F238E27FC236}">
                <a16:creationId xmlns:a16="http://schemas.microsoft.com/office/drawing/2014/main" id="{3C90D5E3-4793-6A70-4D72-59CC0D796A47}"/>
              </a:ext>
            </a:extLst>
          </p:cNvPr>
          <p:cNvSpPr txBox="1"/>
          <p:nvPr/>
        </p:nvSpPr>
        <p:spPr>
          <a:xfrm>
            <a:off x="2849752" y="0"/>
            <a:ext cx="3188608" cy="7171194"/>
          </a:xfrm>
          <a:prstGeom prst="rect">
            <a:avLst/>
          </a:prstGeom>
          <a:noFill/>
        </p:spPr>
        <p:txBody>
          <a:bodyPr wrap="square" rtlCol="0">
            <a:spAutoFit/>
          </a:bodyPr>
          <a:lstStyle/>
          <a:p>
            <a:pPr marL="285750" indent="-285750">
              <a:buFont typeface="Arial" panose="020B0604020202020204" pitchFamily="34" charset="0"/>
              <a:buChar char="•"/>
            </a:pPr>
            <a:r>
              <a:rPr lang="en-US" sz="1700" dirty="0">
                <a:effectLst/>
                <a:latin typeface="Times" pitchFamily="2" charset="0"/>
              </a:rPr>
              <a:t>Hum your favorite song</a:t>
            </a:r>
          </a:p>
          <a:p>
            <a:pPr marL="285750" indent="-285750">
              <a:buFont typeface="Arial" panose="020B0604020202020204" pitchFamily="34" charset="0"/>
              <a:buChar char="•"/>
            </a:pPr>
            <a:r>
              <a:rPr lang="en-US" sz="1700" dirty="0">
                <a:effectLst/>
                <a:latin typeface="Times" pitchFamily="2" charset="0"/>
              </a:rPr>
              <a:t>Doodle on paper</a:t>
            </a:r>
          </a:p>
          <a:p>
            <a:pPr marL="285750" indent="-285750">
              <a:buFont typeface="Arial" panose="020B0604020202020204" pitchFamily="34" charset="0"/>
              <a:buChar char="•"/>
            </a:pPr>
            <a:r>
              <a:rPr lang="en-US" sz="1700" dirty="0">
                <a:effectLst/>
                <a:latin typeface="Times" pitchFamily="2" charset="0"/>
              </a:rPr>
              <a:t>Draw a picture</a:t>
            </a:r>
          </a:p>
          <a:p>
            <a:pPr marL="285750" indent="-285750">
              <a:buFont typeface="Arial" panose="020B0604020202020204" pitchFamily="34" charset="0"/>
              <a:buChar char="•"/>
            </a:pPr>
            <a:r>
              <a:rPr lang="en-US" sz="1700" dirty="0">
                <a:effectLst/>
                <a:latin typeface="Times" pitchFamily="2" charset="0"/>
              </a:rPr>
              <a:t>Color a coloring page</a:t>
            </a:r>
          </a:p>
          <a:p>
            <a:pPr marL="285750" indent="-285750">
              <a:buFont typeface="Arial" panose="020B0604020202020204" pitchFamily="34" charset="0"/>
              <a:buChar char="•"/>
            </a:pPr>
            <a:r>
              <a:rPr lang="en-US" sz="1700" dirty="0">
                <a:effectLst/>
                <a:latin typeface="Times" pitchFamily="2" charset="0"/>
              </a:rPr>
              <a:t>Clean something</a:t>
            </a:r>
          </a:p>
          <a:p>
            <a:pPr marL="285750" indent="-285750">
              <a:buFont typeface="Arial" panose="020B0604020202020204" pitchFamily="34" charset="0"/>
              <a:buChar char="•"/>
            </a:pPr>
            <a:r>
              <a:rPr lang="en-US" sz="1700" dirty="0">
                <a:effectLst/>
                <a:latin typeface="Times" pitchFamily="2" charset="0"/>
              </a:rPr>
              <a:t>Meditate</a:t>
            </a:r>
          </a:p>
          <a:p>
            <a:pPr marL="285750" indent="-285750">
              <a:buFont typeface="Arial" panose="020B0604020202020204" pitchFamily="34" charset="0"/>
              <a:buChar char="•"/>
            </a:pPr>
            <a:r>
              <a:rPr lang="en-US" sz="1700" dirty="0">
                <a:effectLst/>
                <a:latin typeface="Times" pitchFamily="2" charset="0"/>
              </a:rPr>
              <a:t>Use a stress ball</a:t>
            </a:r>
          </a:p>
          <a:p>
            <a:pPr marL="285750" indent="-285750">
              <a:buFont typeface="Arial" panose="020B0604020202020204" pitchFamily="34" charset="0"/>
              <a:buChar char="•"/>
            </a:pPr>
            <a:r>
              <a:rPr lang="en-US" sz="1700" dirty="0">
                <a:effectLst/>
                <a:latin typeface="Times" pitchFamily="2" charset="0"/>
              </a:rPr>
              <a:t>Dance</a:t>
            </a:r>
          </a:p>
          <a:p>
            <a:pPr marL="285750" indent="-285750">
              <a:buFont typeface="Arial" panose="020B0604020202020204" pitchFamily="34" charset="0"/>
              <a:buChar char="•"/>
            </a:pPr>
            <a:r>
              <a:rPr lang="en-US" sz="1700" dirty="0">
                <a:effectLst/>
                <a:latin typeface="Times" pitchFamily="2" charset="0"/>
              </a:rPr>
              <a:t>Write a letter</a:t>
            </a:r>
          </a:p>
          <a:p>
            <a:pPr marL="285750" indent="-285750">
              <a:buFont typeface="Arial" panose="020B0604020202020204" pitchFamily="34" charset="0"/>
              <a:buChar char="•"/>
            </a:pPr>
            <a:r>
              <a:rPr lang="en-US" sz="1700" dirty="0">
                <a:effectLst/>
                <a:latin typeface="Times" pitchFamily="2" charset="0"/>
              </a:rPr>
              <a:t>Look at pictures you’ve taken</a:t>
            </a:r>
          </a:p>
          <a:p>
            <a:pPr marL="285750" indent="-285750">
              <a:buFont typeface="Arial" panose="020B0604020202020204" pitchFamily="34" charset="0"/>
              <a:buChar char="•"/>
            </a:pPr>
            <a:r>
              <a:rPr lang="en-US" sz="1700" dirty="0">
                <a:effectLst/>
                <a:latin typeface="Times" pitchFamily="2" charset="0"/>
              </a:rPr>
              <a:t>Make a gratitude list</a:t>
            </a:r>
          </a:p>
          <a:p>
            <a:pPr marL="285750" indent="-285750">
              <a:buFont typeface="Arial" panose="020B0604020202020204" pitchFamily="34" charset="0"/>
              <a:buChar char="•"/>
            </a:pPr>
            <a:r>
              <a:rPr lang="en-US" sz="1700" dirty="0">
                <a:effectLst/>
                <a:latin typeface="Times" pitchFamily="2" charset="0"/>
              </a:rPr>
              <a:t>List your positive qualities</a:t>
            </a:r>
          </a:p>
          <a:p>
            <a:pPr marL="285750" indent="-285750">
              <a:buFont typeface="Arial" panose="020B0604020202020204" pitchFamily="34" charset="0"/>
              <a:buChar char="•"/>
            </a:pPr>
            <a:r>
              <a:rPr lang="en-US" sz="1700" dirty="0">
                <a:effectLst/>
                <a:latin typeface="Times" pitchFamily="2" charset="0"/>
              </a:rPr>
              <a:t>Do something kind</a:t>
            </a:r>
          </a:p>
          <a:p>
            <a:pPr marL="285750" indent="-285750">
              <a:buFont typeface="Arial" panose="020B0604020202020204" pitchFamily="34" charset="0"/>
              <a:buChar char="•"/>
            </a:pPr>
            <a:r>
              <a:rPr lang="en-US" sz="1700" dirty="0">
                <a:effectLst/>
                <a:latin typeface="Times" pitchFamily="2" charset="0"/>
              </a:rPr>
              <a:t>Give someone a hug</a:t>
            </a:r>
          </a:p>
          <a:p>
            <a:pPr marL="285750" indent="-285750">
              <a:buFont typeface="Arial" panose="020B0604020202020204" pitchFamily="34" charset="0"/>
              <a:buChar char="•"/>
            </a:pPr>
            <a:r>
              <a:rPr lang="en-US" sz="1700" dirty="0">
                <a:effectLst/>
                <a:latin typeface="Times" pitchFamily="2" charset="0"/>
              </a:rPr>
              <a:t>Put a puzzle together</a:t>
            </a:r>
          </a:p>
          <a:p>
            <a:pPr marL="285750" indent="-285750">
              <a:buFont typeface="Arial" panose="020B0604020202020204" pitchFamily="34" charset="0"/>
              <a:buChar char="•"/>
            </a:pPr>
            <a:r>
              <a:rPr lang="en-US" sz="1700" dirty="0">
                <a:effectLst/>
                <a:latin typeface="Times" pitchFamily="2" charset="0"/>
              </a:rPr>
              <a:t>Do something you love</a:t>
            </a:r>
          </a:p>
          <a:p>
            <a:pPr marL="285750" indent="-285750">
              <a:buFont typeface="Arial" panose="020B0604020202020204" pitchFamily="34" charset="0"/>
              <a:buChar char="•"/>
            </a:pPr>
            <a:r>
              <a:rPr lang="en-US" sz="1700" dirty="0">
                <a:effectLst/>
                <a:latin typeface="Times" pitchFamily="2" charset="0"/>
              </a:rPr>
              <a:t>Build something</a:t>
            </a:r>
          </a:p>
          <a:p>
            <a:pPr marL="285750" indent="-285750">
              <a:buFont typeface="Arial" panose="020B0604020202020204" pitchFamily="34" charset="0"/>
              <a:buChar char="•"/>
            </a:pPr>
            <a:r>
              <a:rPr lang="en-US" sz="1700" dirty="0">
                <a:effectLst/>
                <a:latin typeface="Times" pitchFamily="2" charset="0"/>
              </a:rPr>
              <a:t>Play with clay</a:t>
            </a:r>
          </a:p>
          <a:p>
            <a:pPr marL="285750" indent="-285750">
              <a:buFont typeface="Arial" panose="020B0604020202020204" pitchFamily="34" charset="0"/>
              <a:buChar char="•"/>
            </a:pPr>
            <a:r>
              <a:rPr lang="en-US" sz="1700" dirty="0">
                <a:effectLst/>
                <a:latin typeface="Times" pitchFamily="2" charset="0"/>
              </a:rPr>
              <a:t>Hug a stuffed animal</a:t>
            </a:r>
          </a:p>
          <a:p>
            <a:pPr marL="285750" indent="-285750">
              <a:buFont typeface="Arial" panose="020B0604020202020204" pitchFamily="34" charset="0"/>
              <a:buChar char="•"/>
            </a:pPr>
            <a:r>
              <a:rPr lang="en-US" sz="1700" dirty="0">
                <a:effectLst/>
                <a:latin typeface="Times" pitchFamily="2" charset="0"/>
              </a:rPr>
              <a:t>Rip paper into pieces</a:t>
            </a:r>
          </a:p>
          <a:p>
            <a:pPr marL="285750" indent="-285750">
              <a:buFont typeface="Arial" panose="020B0604020202020204" pitchFamily="34" charset="0"/>
              <a:buChar char="•"/>
            </a:pPr>
            <a:r>
              <a:rPr lang="en-US" sz="1700" dirty="0">
                <a:effectLst/>
                <a:latin typeface="Times" pitchFamily="2" charset="0"/>
              </a:rPr>
              <a:t>Play an instrument</a:t>
            </a:r>
          </a:p>
          <a:p>
            <a:pPr marL="285750" indent="-285750">
              <a:buFont typeface="Arial" panose="020B0604020202020204" pitchFamily="34" charset="0"/>
              <a:buChar char="•"/>
            </a:pPr>
            <a:r>
              <a:rPr lang="en-US" sz="1700" dirty="0">
                <a:effectLst/>
                <a:latin typeface="Times" pitchFamily="2" charset="0"/>
              </a:rPr>
              <a:t>Watch a good movie</a:t>
            </a:r>
          </a:p>
          <a:p>
            <a:pPr marL="285750" indent="-285750">
              <a:buFont typeface="Arial" panose="020B0604020202020204" pitchFamily="34" charset="0"/>
              <a:buChar char="•"/>
            </a:pPr>
            <a:r>
              <a:rPr lang="en-US" sz="1700" dirty="0">
                <a:effectLst/>
                <a:latin typeface="Times" pitchFamily="2" charset="0"/>
              </a:rPr>
              <a:t>Take pictures</a:t>
            </a:r>
          </a:p>
          <a:p>
            <a:pPr marL="285750" indent="-285750">
              <a:buFont typeface="Arial" panose="020B0604020202020204" pitchFamily="34" charset="0"/>
              <a:buChar char="•"/>
            </a:pPr>
            <a:r>
              <a:rPr lang="en-US" sz="1700" dirty="0">
                <a:effectLst/>
                <a:latin typeface="Times" pitchFamily="2" charset="0"/>
              </a:rPr>
              <a:t>Garden</a:t>
            </a:r>
          </a:p>
          <a:p>
            <a:pPr marL="285750" indent="-285750">
              <a:buFont typeface="Arial" panose="020B0604020202020204" pitchFamily="34" charset="0"/>
              <a:buChar char="•"/>
            </a:pPr>
            <a:r>
              <a:rPr lang="en-US" sz="1700" dirty="0">
                <a:effectLst/>
                <a:latin typeface="Times" pitchFamily="2" charset="0"/>
              </a:rPr>
              <a:t>Write a list</a:t>
            </a:r>
          </a:p>
          <a:p>
            <a:pPr marL="285750" indent="-285750">
              <a:buFont typeface="Arial" panose="020B0604020202020204" pitchFamily="34" charset="0"/>
              <a:buChar char="•"/>
            </a:pPr>
            <a:r>
              <a:rPr lang="en-US" sz="1700" dirty="0">
                <a:effectLst/>
                <a:latin typeface="Times" pitchFamily="2" charset="0"/>
              </a:rPr>
              <a:t>Keep a positive attitude</a:t>
            </a:r>
          </a:p>
          <a:p>
            <a:pPr marL="285750" indent="-285750">
              <a:buFont typeface="Arial" panose="020B0604020202020204" pitchFamily="34" charset="0"/>
              <a:buChar char="•"/>
            </a:pPr>
            <a:endParaRPr lang="en-US" dirty="0">
              <a:effectLst/>
              <a:latin typeface="Times" pitchFamily="2" charset="0"/>
            </a:endParaRPr>
          </a:p>
        </p:txBody>
      </p:sp>
      <p:sp>
        <p:nvSpPr>
          <p:cNvPr id="8" name="TextBox 7">
            <a:extLst>
              <a:ext uri="{FF2B5EF4-FFF2-40B4-BE49-F238E27FC236}">
                <a16:creationId xmlns:a16="http://schemas.microsoft.com/office/drawing/2014/main" id="{7970C4C3-5B72-F129-CFF2-01950BA0F070}"/>
              </a:ext>
            </a:extLst>
          </p:cNvPr>
          <p:cNvSpPr txBox="1"/>
          <p:nvPr/>
        </p:nvSpPr>
        <p:spPr>
          <a:xfrm>
            <a:off x="5877065" y="15389"/>
            <a:ext cx="2874505" cy="7155805"/>
          </a:xfrm>
          <a:prstGeom prst="rect">
            <a:avLst/>
          </a:prstGeom>
          <a:noFill/>
        </p:spPr>
        <p:txBody>
          <a:bodyPr wrap="none" rtlCol="0">
            <a:spAutoFit/>
          </a:bodyPr>
          <a:lstStyle/>
          <a:p>
            <a:pPr marL="285750" indent="-285750">
              <a:buFont typeface="Arial" panose="020B0604020202020204" pitchFamily="34" charset="0"/>
              <a:buChar char="•"/>
            </a:pPr>
            <a:r>
              <a:rPr lang="en-US" sz="1700" dirty="0">
                <a:effectLst/>
                <a:latin typeface="Times" pitchFamily="2" charset="0"/>
              </a:rPr>
              <a:t>Schedule time for yourself</a:t>
            </a:r>
          </a:p>
          <a:p>
            <a:pPr marL="285750" indent="-285750">
              <a:buFont typeface="Arial" panose="020B0604020202020204" pitchFamily="34" charset="0"/>
              <a:buChar char="•"/>
            </a:pPr>
            <a:r>
              <a:rPr lang="en-US" sz="1700" dirty="0">
                <a:effectLst/>
                <a:latin typeface="Times" pitchFamily="2" charset="0"/>
              </a:rPr>
              <a:t>Blow bubbles</a:t>
            </a:r>
          </a:p>
          <a:p>
            <a:pPr marL="285750" indent="-285750">
              <a:buFont typeface="Arial" panose="020B0604020202020204" pitchFamily="34" charset="0"/>
              <a:buChar char="•"/>
            </a:pPr>
            <a:r>
              <a:rPr lang="en-US" sz="1700" dirty="0">
                <a:effectLst/>
                <a:latin typeface="Times" pitchFamily="2" charset="0"/>
              </a:rPr>
              <a:t>Write a positive note</a:t>
            </a:r>
          </a:p>
          <a:p>
            <a:pPr marL="285750" indent="-285750">
              <a:buFont typeface="Arial" panose="020B0604020202020204" pitchFamily="34" charset="0"/>
              <a:buChar char="•"/>
            </a:pPr>
            <a:r>
              <a:rPr lang="en-US" sz="1700" dirty="0">
                <a:effectLst/>
                <a:latin typeface="Times" pitchFamily="2" charset="0"/>
              </a:rPr>
              <a:t>Chew gum</a:t>
            </a:r>
          </a:p>
          <a:p>
            <a:pPr marL="285750" indent="-285750">
              <a:buFont typeface="Arial" panose="020B0604020202020204" pitchFamily="34" charset="0"/>
              <a:buChar char="•"/>
            </a:pPr>
            <a:r>
              <a:rPr lang="en-US" sz="1700" dirty="0">
                <a:effectLst/>
                <a:latin typeface="Times" pitchFamily="2" charset="0"/>
              </a:rPr>
              <a:t>Paint your nails</a:t>
            </a:r>
          </a:p>
          <a:p>
            <a:pPr marL="285750" indent="-285750">
              <a:buFont typeface="Arial" panose="020B0604020202020204" pitchFamily="34" charset="0"/>
              <a:buChar char="•"/>
            </a:pPr>
            <a:r>
              <a:rPr lang="en-US" sz="1700" dirty="0">
                <a:effectLst/>
                <a:latin typeface="Times" pitchFamily="2" charset="0"/>
              </a:rPr>
              <a:t>Write a story</a:t>
            </a:r>
          </a:p>
          <a:p>
            <a:pPr marL="285750" indent="-285750">
              <a:buFont typeface="Arial" panose="020B0604020202020204" pitchFamily="34" charset="0"/>
              <a:buChar char="•"/>
            </a:pPr>
            <a:r>
              <a:rPr lang="en-US" sz="1700" dirty="0">
                <a:effectLst/>
                <a:latin typeface="Times" pitchFamily="2" charset="0"/>
              </a:rPr>
              <a:t>Blog</a:t>
            </a:r>
          </a:p>
          <a:p>
            <a:pPr marL="285750" indent="-285750">
              <a:buFont typeface="Arial" panose="020B0604020202020204" pitchFamily="34" charset="0"/>
              <a:buChar char="•"/>
            </a:pPr>
            <a:r>
              <a:rPr lang="en-US" sz="1700" dirty="0">
                <a:effectLst/>
                <a:latin typeface="Times" pitchFamily="2" charset="0"/>
              </a:rPr>
              <a:t>Read a joke book</a:t>
            </a:r>
          </a:p>
          <a:p>
            <a:pPr marL="285750" indent="-285750">
              <a:buFont typeface="Arial" panose="020B0604020202020204" pitchFamily="34" charset="0"/>
              <a:buChar char="•"/>
            </a:pPr>
            <a:r>
              <a:rPr lang="en-US" sz="1700" dirty="0">
                <a:effectLst/>
                <a:latin typeface="Times" pitchFamily="2" charset="0"/>
              </a:rPr>
              <a:t>Write a poem</a:t>
            </a:r>
          </a:p>
          <a:p>
            <a:pPr marL="285750" indent="-285750">
              <a:buFont typeface="Arial" panose="020B0604020202020204" pitchFamily="34" charset="0"/>
              <a:buChar char="•"/>
            </a:pPr>
            <a:r>
              <a:rPr lang="en-US" sz="1700" dirty="0">
                <a:effectLst/>
                <a:latin typeface="Times" pitchFamily="2" charset="0"/>
              </a:rPr>
              <a:t>Drink cold water</a:t>
            </a:r>
          </a:p>
          <a:p>
            <a:pPr marL="285750" indent="-285750">
              <a:buFont typeface="Arial" panose="020B0604020202020204" pitchFamily="34" charset="0"/>
              <a:buChar char="•"/>
            </a:pPr>
            <a:r>
              <a:rPr lang="en-US" sz="1700" dirty="0">
                <a:effectLst/>
                <a:latin typeface="Times" pitchFamily="2" charset="0"/>
              </a:rPr>
              <a:t>Draw cartoons</a:t>
            </a:r>
          </a:p>
          <a:p>
            <a:pPr marL="285750" indent="-285750">
              <a:buFont typeface="Arial" panose="020B0604020202020204" pitchFamily="34" charset="0"/>
              <a:buChar char="•"/>
            </a:pPr>
            <a:r>
              <a:rPr lang="en-US" sz="1700" dirty="0">
                <a:effectLst/>
                <a:latin typeface="Times" pitchFamily="2" charset="0"/>
              </a:rPr>
              <a:t>Read a magazine</a:t>
            </a:r>
          </a:p>
          <a:p>
            <a:pPr marL="285750" indent="-285750">
              <a:buFont typeface="Arial" panose="020B0604020202020204" pitchFamily="34" charset="0"/>
              <a:buChar char="•"/>
            </a:pPr>
            <a:r>
              <a:rPr lang="en-US" sz="1700" dirty="0">
                <a:effectLst/>
                <a:latin typeface="Times" pitchFamily="2" charset="0"/>
              </a:rPr>
              <a:t>Write a thank you note</a:t>
            </a:r>
          </a:p>
          <a:p>
            <a:pPr marL="285750" indent="-285750">
              <a:buFont typeface="Arial" panose="020B0604020202020204" pitchFamily="34" charset="0"/>
              <a:buChar char="•"/>
            </a:pPr>
            <a:r>
              <a:rPr lang="en-US" sz="1700" dirty="0">
                <a:effectLst/>
                <a:latin typeface="Times" pitchFamily="2" charset="0"/>
              </a:rPr>
              <a:t>Count to 100</a:t>
            </a:r>
          </a:p>
          <a:p>
            <a:pPr marL="285750" indent="-285750">
              <a:buFont typeface="Arial" panose="020B0604020202020204" pitchFamily="34" charset="0"/>
              <a:buChar char="•"/>
            </a:pPr>
            <a:r>
              <a:rPr lang="en-US" sz="1700" dirty="0">
                <a:effectLst/>
                <a:latin typeface="Times" pitchFamily="2" charset="0"/>
              </a:rPr>
              <a:t>Make a list for the future</a:t>
            </a:r>
          </a:p>
          <a:p>
            <a:pPr marL="285750" indent="-285750">
              <a:buFont typeface="Arial" panose="020B0604020202020204" pitchFamily="34" charset="0"/>
              <a:buChar char="•"/>
            </a:pPr>
            <a:r>
              <a:rPr lang="en-US" sz="1700" dirty="0">
                <a:effectLst/>
                <a:latin typeface="Times" pitchFamily="2" charset="0"/>
              </a:rPr>
              <a:t>Read inspirational quotes</a:t>
            </a:r>
          </a:p>
          <a:p>
            <a:pPr marL="285750" indent="-285750">
              <a:buFont typeface="Arial" panose="020B0604020202020204" pitchFamily="34" charset="0"/>
              <a:buChar char="•"/>
            </a:pPr>
            <a:r>
              <a:rPr lang="en-US" sz="1700" dirty="0">
                <a:effectLst/>
                <a:latin typeface="Times" pitchFamily="2" charset="0"/>
              </a:rPr>
              <a:t>Compliment yourself</a:t>
            </a:r>
          </a:p>
          <a:p>
            <a:pPr marL="285750" indent="-285750">
              <a:buFont typeface="Arial" panose="020B0604020202020204" pitchFamily="34" charset="0"/>
              <a:buChar char="•"/>
            </a:pPr>
            <a:r>
              <a:rPr lang="en-US" sz="1700" dirty="0">
                <a:effectLst/>
                <a:latin typeface="Times" pitchFamily="2" charset="0"/>
              </a:rPr>
              <a:t>Visualize a stop sign</a:t>
            </a:r>
          </a:p>
          <a:p>
            <a:pPr marL="285750" indent="-285750">
              <a:buFont typeface="Arial" panose="020B0604020202020204" pitchFamily="34" charset="0"/>
              <a:buChar char="•"/>
            </a:pPr>
            <a:r>
              <a:rPr lang="en-US" sz="1700" dirty="0">
                <a:effectLst/>
                <a:latin typeface="Times" pitchFamily="2" charset="0"/>
              </a:rPr>
              <a:t>Laugh</a:t>
            </a:r>
          </a:p>
          <a:p>
            <a:pPr marL="285750" indent="-285750">
              <a:buFont typeface="Arial" panose="020B0604020202020204" pitchFamily="34" charset="0"/>
              <a:buChar char="•"/>
            </a:pPr>
            <a:r>
              <a:rPr lang="en-US" sz="1700" dirty="0">
                <a:effectLst/>
                <a:latin typeface="Times" pitchFamily="2" charset="0"/>
              </a:rPr>
              <a:t>Smile in the mirror</a:t>
            </a:r>
          </a:p>
          <a:p>
            <a:pPr marL="285750" indent="-285750">
              <a:buFont typeface="Arial" panose="020B0604020202020204" pitchFamily="34" charset="0"/>
              <a:buChar char="•"/>
            </a:pPr>
            <a:r>
              <a:rPr lang="en-US" sz="1700" dirty="0">
                <a:effectLst/>
                <a:latin typeface="Times" pitchFamily="2" charset="0"/>
              </a:rPr>
              <a:t>Smile at others</a:t>
            </a:r>
          </a:p>
          <a:p>
            <a:pPr marL="285750" indent="-285750">
              <a:buFont typeface="Arial" panose="020B0604020202020204" pitchFamily="34" charset="0"/>
              <a:buChar char="•"/>
            </a:pPr>
            <a:r>
              <a:rPr lang="en-US" sz="1700" dirty="0">
                <a:effectLst/>
                <a:latin typeface="Times" pitchFamily="2" charset="0"/>
              </a:rPr>
              <a:t>Do schoolwork</a:t>
            </a:r>
          </a:p>
          <a:p>
            <a:pPr marL="285750" indent="-285750">
              <a:buFont typeface="Arial" panose="020B0604020202020204" pitchFamily="34" charset="0"/>
              <a:buChar char="•"/>
            </a:pPr>
            <a:r>
              <a:rPr lang="en-US" sz="1700" dirty="0">
                <a:effectLst/>
                <a:latin typeface="Times" pitchFamily="2" charset="0"/>
              </a:rPr>
              <a:t>Look at animal pictures</a:t>
            </a:r>
          </a:p>
          <a:p>
            <a:pPr marL="285750" indent="-285750">
              <a:buFont typeface="Arial" panose="020B0604020202020204" pitchFamily="34" charset="0"/>
              <a:buChar char="•"/>
            </a:pPr>
            <a:r>
              <a:rPr lang="en-US" sz="1700" dirty="0">
                <a:effectLst/>
                <a:latin typeface="Times" pitchFamily="2" charset="0"/>
              </a:rPr>
              <a:t>Hyperfocus on an object</a:t>
            </a:r>
          </a:p>
          <a:p>
            <a:pPr marL="285750" indent="-285750">
              <a:buFont typeface="Arial" panose="020B0604020202020204" pitchFamily="34" charset="0"/>
              <a:buChar char="•"/>
            </a:pPr>
            <a:r>
              <a:rPr lang="en-US" sz="1700" dirty="0">
                <a:effectLst/>
                <a:latin typeface="Times" pitchFamily="2" charset="0"/>
              </a:rPr>
              <a:t>Notice 5 things you can see</a:t>
            </a:r>
          </a:p>
          <a:p>
            <a:endParaRPr lang="en-US" sz="1600" dirty="0">
              <a:effectLst/>
              <a:latin typeface="Times" pitchFamily="2" charset="0"/>
            </a:endParaRPr>
          </a:p>
          <a:p>
            <a:pPr marL="285750" indent="-285750">
              <a:buFont typeface="Arial" panose="020B0604020202020204" pitchFamily="34" charset="0"/>
              <a:buChar char="•"/>
            </a:pPr>
            <a:endParaRPr lang="en-US" dirty="0">
              <a:effectLst/>
              <a:latin typeface="Helvetica Neue" panose="02000503000000020004" pitchFamily="2" charset="0"/>
            </a:endParaRPr>
          </a:p>
        </p:txBody>
      </p:sp>
      <p:sp>
        <p:nvSpPr>
          <p:cNvPr id="9" name="TextBox 8">
            <a:extLst>
              <a:ext uri="{FF2B5EF4-FFF2-40B4-BE49-F238E27FC236}">
                <a16:creationId xmlns:a16="http://schemas.microsoft.com/office/drawing/2014/main" id="{E087B5EB-6161-BE3C-093F-155624790A7E}"/>
              </a:ext>
            </a:extLst>
          </p:cNvPr>
          <p:cNvSpPr txBox="1"/>
          <p:nvPr/>
        </p:nvSpPr>
        <p:spPr>
          <a:xfrm>
            <a:off x="8546064" y="0"/>
            <a:ext cx="3466054" cy="7155805"/>
          </a:xfrm>
          <a:prstGeom prst="rect">
            <a:avLst/>
          </a:prstGeom>
          <a:noFill/>
        </p:spPr>
        <p:txBody>
          <a:bodyPr wrap="square" rtlCol="0">
            <a:spAutoFit/>
          </a:bodyPr>
          <a:lstStyle/>
          <a:p>
            <a:endParaRPr lang="en-US" sz="1600" dirty="0">
              <a:effectLst/>
              <a:latin typeface="Times" pitchFamily="2" charset="0"/>
            </a:endParaRPr>
          </a:p>
          <a:p>
            <a:pPr marL="285750" indent="-285750">
              <a:buFont typeface="Arial" panose="020B0604020202020204" pitchFamily="34" charset="0"/>
              <a:buChar char="•"/>
            </a:pPr>
            <a:r>
              <a:rPr lang="en-US" sz="1700" dirty="0">
                <a:effectLst/>
                <a:latin typeface="Times" pitchFamily="2" charset="0"/>
              </a:rPr>
              <a:t>Paint with water colors</a:t>
            </a:r>
          </a:p>
          <a:p>
            <a:pPr marL="285750" indent="-285750">
              <a:buFont typeface="Arial" panose="020B0604020202020204" pitchFamily="34" charset="0"/>
              <a:buChar char="•"/>
            </a:pPr>
            <a:r>
              <a:rPr lang="en-US" sz="1700" dirty="0">
                <a:effectLst/>
                <a:latin typeface="Times" pitchFamily="2" charset="0"/>
              </a:rPr>
              <a:t>Use a relaxation app</a:t>
            </a:r>
          </a:p>
          <a:p>
            <a:pPr marL="285750" indent="-285750">
              <a:buFont typeface="Arial" panose="020B0604020202020204" pitchFamily="34" charset="0"/>
              <a:buChar char="•"/>
            </a:pPr>
            <a:r>
              <a:rPr lang="en-US" sz="1700" dirty="0">
                <a:effectLst/>
                <a:latin typeface="Times" pitchFamily="2" charset="0"/>
              </a:rPr>
              <a:t>Watch a funny video</a:t>
            </a:r>
          </a:p>
          <a:p>
            <a:pPr marL="285750" indent="-285750">
              <a:buFont typeface="Arial" panose="020B0604020202020204" pitchFamily="34" charset="0"/>
              <a:buChar char="•"/>
            </a:pPr>
            <a:r>
              <a:rPr lang="en-US" sz="1700" dirty="0">
                <a:effectLst/>
                <a:latin typeface="Times" pitchFamily="2" charset="0"/>
              </a:rPr>
              <a:t>Drink some tea</a:t>
            </a:r>
          </a:p>
          <a:p>
            <a:pPr marL="285750" indent="-285750">
              <a:buFont typeface="Arial" panose="020B0604020202020204" pitchFamily="34" charset="0"/>
              <a:buChar char="•"/>
            </a:pPr>
            <a:r>
              <a:rPr lang="en-US" sz="1700" dirty="0">
                <a:effectLst/>
                <a:latin typeface="Times" pitchFamily="2" charset="0"/>
              </a:rPr>
              <a:t>Cook or bake</a:t>
            </a:r>
          </a:p>
          <a:p>
            <a:pPr marL="285750" indent="-285750">
              <a:buFont typeface="Arial" panose="020B0604020202020204" pitchFamily="34" charset="0"/>
              <a:buChar char="•"/>
            </a:pPr>
            <a:r>
              <a:rPr lang="en-US" sz="1700" dirty="0">
                <a:effectLst/>
                <a:latin typeface="Times" pitchFamily="2" charset="0"/>
              </a:rPr>
              <a:t>Plan a fun trip</a:t>
            </a:r>
          </a:p>
          <a:p>
            <a:pPr marL="285750" indent="-285750">
              <a:buFont typeface="Arial" panose="020B0604020202020204" pitchFamily="34" charset="0"/>
              <a:buChar char="•"/>
            </a:pPr>
            <a:r>
              <a:rPr lang="en-US" sz="1700" dirty="0">
                <a:effectLst/>
                <a:latin typeface="Times" pitchFamily="2" charset="0"/>
              </a:rPr>
              <a:t>Use an I-statement</a:t>
            </a:r>
          </a:p>
          <a:p>
            <a:pPr marL="285750" indent="-285750">
              <a:buFont typeface="Arial" panose="020B0604020202020204" pitchFamily="34" charset="0"/>
              <a:buChar char="•"/>
            </a:pPr>
            <a:r>
              <a:rPr lang="en-US" sz="1700" dirty="0">
                <a:effectLst/>
                <a:latin typeface="Times" pitchFamily="2" charset="0"/>
              </a:rPr>
              <a:t>Identify your emotions</a:t>
            </a:r>
          </a:p>
          <a:p>
            <a:pPr marL="285750" indent="-285750">
              <a:buFont typeface="Arial" panose="020B0604020202020204" pitchFamily="34" charset="0"/>
              <a:buChar char="•"/>
            </a:pPr>
            <a:r>
              <a:rPr lang="en-US" sz="1700" dirty="0">
                <a:effectLst/>
                <a:latin typeface="Times" pitchFamily="2" charset="0"/>
              </a:rPr>
              <a:t>Express your feelings to someone</a:t>
            </a:r>
          </a:p>
          <a:p>
            <a:pPr marL="285750" indent="-285750">
              <a:buFont typeface="Arial" panose="020B0604020202020204" pitchFamily="34" charset="0"/>
              <a:buChar char="•"/>
            </a:pPr>
            <a:r>
              <a:rPr lang="en-US" sz="1700" dirty="0">
                <a:effectLst/>
                <a:latin typeface="Times" pitchFamily="2" charset="0"/>
              </a:rPr>
              <a:t>Write down your thoughts</a:t>
            </a:r>
          </a:p>
          <a:p>
            <a:pPr marL="285750" indent="-285750">
              <a:buFont typeface="Arial" panose="020B0604020202020204" pitchFamily="34" charset="0"/>
              <a:buChar char="•"/>
            </a:pPr>
            <a:r>
              <a:rPr lang="en-US" sz="1700" dirty="0">
                <a:effectLst/>
                <a:latin typeface="Times" pitchFamily="2" charset="0"/>
              </a:rPr>
              <a:t>Identify a positive thought</a:t>
            </a:r>
          </a:p>
          <a:p>
            <a:pPr marL="285750" indent="-285750">
              <a:buFont typeface="Arial" panose="020B0604020202020204" pitchFamily="34" charset="0"/>
              <a:buChar char="•"/>
            </a:pPr>
            <a:r>
              <a:rPr lang="en-US" sz="1700" dirty="0">
                <a:effectLst/>
                <a:latin typeface="Times" pitchFamily="2" charset="0"/>
              </a:rPr>
              <a:t>Make your day’s schedule</a:t>
            </a:r>
          </a:p>
          <a:p>
            <a:pPr marL="285750" indent="-285750">
              <a:buFont typeface="Arial" panose="020B0604020202020204" pitchFamily="34" charset="0"/>
              <a:buChar char="•"/>
            </a:pPr>
            <a:r>
              <a:rPr lang="en-US" sz="1700" dirty="0">
                <a:effectLst/>
                <a:latin typeface="Times" pitchFamily="2" charset="0"/>
              </a:rPr>
              <a:t>List 10 positives about you</a:t>
            </a:r>
          </a:p>
          <a:p>
            <a:pPr marL="285750" indent="-285750">
              <a:buFont typeface="Arial" panose="020B0604020202020204" pitchFamily="34" charset="0"/>
              <a:buChar char="•"/>
            </a:pPr>
            <a:r>
              <a:rPr lang="en-US" sz="1700" dirty="0">
                <a:effectLst/>
                <a:latin typeface="Times" pitchFamily="2" charset="0"/>
              </a:rPr>
              <a:t>Ask yourself, “What do I need right now?”</a:t>
            </a:r>
          </a:p>
          <a:p>
            <a:pPr marL="285750" indent="-285750">
              <a:buFont typeface="Arial" panose="020B0604020202020204" pitchFamily="34" charset="0"/>
              <a:buChar char="•"/>
            </a:pPr>
            <a:r>
              <a:rPr lang="en-US" sz="1700" dirty="0">
                <a:effectLst/>
                <a:latin typeface="Times" pitchFamily="2" charset="0"/>
              </a:rPr>
              <a:t>Tell someone you are thankful for them</a:t>
            </a:r>
          </a:p>
          <a:p>
            <a:pPr marL="285750" indent="-285750">
              <a:buFont typeface="Arial" panose="020B0604020202020204" pitchFamily="34" charset="0"/>
              <a:buChar char="•"/>
            </a:pPr>
            <a:r>
              <a:rPr lang="en-US" sz="1700" dirty="0">
                <a:effectLst/>
                <a:latin typeface="Times" pitchFamily="2" charset="0"/>
              </a:rPr>
              <a:t>Pet an animal</a:t>
            </a:r>
          </a:p>
          <a:p>
            <a:pPr marL="285750" indent="-285750">
              <a:buFont typeface="Arial" panose="020B0604020202020204" pitchFamily="34" charset="0"/>
              <a:buChar char="•"/>
            </a:pPr>
            <a:r>
              <a:rPr lang="en-US" sz="1700" dirty="0">
                <a:effectLst/>
                <a:latin typeface="Times" pitchFamily="2" charset="0"/>
              </a:rPr>
              <a:t>Make a list of choices</a:t>
            </a:r>
          </a:p>
          <a:p>
            <a:pPr marL="285750" indent="-285750">
              <a:buFont typeface="Arial" panose="020B0604020202020204" pitchFamily="34" charset="0"/>
              <a:buChar char="•"/>
            </a:pPr>
            <a:r>
              <a:rPr lang="en-US" sz="1700" dirty="0">
                <a:effectLst/>
                <a:latin typeface="Times" pitchFamily="2" charset="0"/>
              </a:rPr>
              <a:t>Ask an adult for help</a:t>
            </a:r>
          </a:p>
          <a:p>
            <a:pPr marL="285750" indent="-285750">
              <a:buFont typeface="Arial" panose="020B0604020202020204" pitchFamily="34" charset="0"/>
              <a:buChar char="•"/>
            </a:pPr>
            <a:r>
              <a:rPr lang="en-US" sz="1700" dirty="0">
                <a:effectLst/>
                <a:latin typeface="Times" pitchFamily="2" charset="0"/>
              </a:rPr>
              <a:t>Organize something</a:t>
            </a:r>
          </a:p>
          <a:p>
            <a:pPr marL="285750" indent="-285750">
              <a:buFont typeface="Arial" panose="020B0604020202020204" pitchFamily="34" charset="0"/>
              <a:buChar char="•"/>
            </a:pPr>
            <a:r>
              <a:rPr lang="en-US" sz="1700" dirty="0">
                <a:effectLst/>
                <a:latin typeface="Times" pitchFamily="2" charset="0"/>
              </a:rPr>
              <a:t>Play a card game</a:t>
            </a:r>
          </a:p>
          <a:p>
            <a:pPr marL="285750" indent="-285750">
              <a:buFont typeface="Arial" panose="020B0604020202020204" pitchFamily="34" charset="0"/>
              <a:buChar char="•"/>
            </a:pPr>
            <a:r>
              <a:rPr lang="en-US" sz="1700" dirty="0">
                <a:effectLst/>
                <a:latin typeface="Times" pitchFamily="2" charset="0"/>
              </a:rPr>
              <a:t>Listen to nature sounds</a:t>
            </a:r>
          </a:p>
          <a:p>
            <a:pPr marL="285750" indent="-285750">
              <a:buFont typeface="Arial" panose="020B0604020202020204" pitchFamily="34" charset="0"/>
              <a:buChar char="•"/>
            </a:pPr>
            <a:r>
              <a:rPr lang="en-US" sz="1700" dirty="0">
                <a:effectLst/>
                <a:latin typeface="Times" pitchFamily="2" charset="0"/>
              </a:rPr>
              <a:t>Sit and relax all your muscles</a:t>
            </a:r>
          </a:p>
          <a:p>
            <a:pPr marL="285750" indent="-285750">
              <a:buFont typeface="Arial" panose="020B0604020202020204" pitchFamily="34" charset="0"/>
              <a:buChar char="•"/>
            </a:pPr>
            <a:r>
              <a:rPr lang="en-US" sz="1700" dirty="0">
                <a:effectLst/>
                <a:latin typeface="Times" pitchFamily="2" charset="0"/>
              </a:rPr>
              <a:t>Ask for a break</a:t>
            </a:r>
          </a:p>
          <a:p>
            <a:endParaRPr lang="en-US" dirty="0"/>
          </a:p>
        </p:txBody>
      </p:sp>
    </p:spTree>
    <p:extLst>
      <p:ext uri="{BB962C8B-B14F-4D97-AF65-F5344CB8AC3E}">
        <p14:creationId xmlns:p14="http://schemas.microsoft.com/office/powerpoint/2010/main" val="3593193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7651-9E72-88AE-599F-657FAE172146}"/>
              </a:ext>
            </a:extLst>
          </p:cNvPr>
          <p:cNvSpPr>
            <a:spLocks noGrp="1"/>
          </p:cNvSpPr>
          <p:nvPr>
            <p:ph type="title"/>
          </p:nvPr>
        </p:nvSpPr>
        <p:spPr>
          <a:xfrm>
            <a:off x="685801" y="609600"/>
            <a:ext cx="2117360" cy="3152931"/>
          </a:xfrm>
        </p:spPr>
        <p:txBody>
          <a:bodyPr>
            <a:normAutofit/>
          </a:bodyPr>
          <a:lstStyle/>
          <a:p>
            <a:r>
              <a:rPr lang="en-US" dirty="0"/>
              <a:t>THOUGHT RECORD/</a:t>
            </a:r>
            <a:br>
              <a:rPr lang="en-US" dirty="0"/>
            </a:br>
            <a:r>
              <a:rPr lang="en-US" dirty="0"/>
              <a:t>JOURNAL</a:t>
            </a:r>
          </a:p>
        </p:txBody>
      </p:sp>
      <p:pic>
        <p:nvPicPr>
          <p:cNvPr id="5" name="Content Placeholder 4" descr="A diagram of thoughts and emotions&#10;&#10;Description automatically generated">
            <a:extLst>
              <a:ext uri="{FF2B5EF4-FFF2-40B4-BE49-F238E27FC236}">
                <a16:creationId xmlns:a16="http://schemas.microsoft.com/office/drawing/2014/main" id="{AEB63255-6EBB-1FB0-7605-5ADC36051ECB}"/>
              </a:ext>
            </a:extLst>
          </p:cNvPr>
          <p:cNvPicPr>
            <a:picLocks noGrp="1" noChangeAspect="1"/>
          </p:cNvPicPr>
          <p:nvPr>
            <p:ph idx="1"/>
          </p:nvPr>
        </p:nvPicPr>
        <p:blipFill>
          <a:blip r:embed="rId2"/>
          <a:stretch>
            <a:fillRect/>
          </a:stretch>
        </p:blipFill>
        <p:spPr>
          <a:xfrm>
            <a:off x="2832747" y="112869"/>
            <a:ext cx="9024473" cy="6540004"/>
          </a:xfrm>
        </p:spPr>
      </p:pic>
    </p:spTree>
    <p:extLst>
      <p:ext uri="{BB962C8B-B14F-4D97-AF65-F5344CB8AC3E}">
        <p14:creationId xmlns:p14="http://schemas.microsoft.com/office/powerpoint/2010/main" val="215411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9963-F45F-224B-0DBB-F1A233454917}"/>
              </a:ext>
            </a:extLst>
          </p:cNvPr>
          <p:cNvSpPr>
            <a:spLocks noGrp="1"/>
          </p:cNvSpPr>
          <p:nvPr>
            <p:ph type="title"/>
          </p:nvPr>
        </p:nvSpPr>
        <p:spPr>
          <a:xfrm>
            <a:off x="221105" y="2228538"/>
            <a:ext cx="2027419" cy="2388432"/>
          </a:xfrm>
        </p:spPr>
        <p:txBody>
          <a:bodyPr>
            <a:normAutofit/>
          </a:bodyPr>
          <a:lstStyle/>
          <a:p>
            <a:r>
              <a:rPr lang="en-US" b="1" dirty="0">
                <a:latin typeface="Times" pitchFamily="2" charset="0"/>
              </a:rPr>
              <a:t>COPING SKILLS LOG</a:t>
            </a:r>
          </a:p>
        </p:txBody>
      </p:sp>
      <p:pic>
        <p:nvPicPr>
          <p:cNvPr id="5" name="Picture 4" descr="A white and blue chart with blue text&#10;&#10;Description automatically generated with medium confidence">
            <a:extLst>
              <a:ext uri="{FF2B5EF4-FFF2-40B4-BE49-F238E27FC236}">
                <a16:creationId xmlns:a16="http://schemas.microsoft.com/office/drawing/2014/main" id="{B66E0446-0F16-8FE0-BDCB-5982736EC841}"/>
              </a:ext>
            </a:extLst>
          </p:cNvPr>
          <p:cNvPicPr>
            <a:picLocks noChangeAspect="1"/>
          </p:cNvPicPr>
          <p:nvPr/>
        </p:nvPicPr>
        <p:blipFill>
          <a:blip r:embed="rId3"/>
          <a:stretch>
            <a:fillRect/>
          </a:stretch>
        </p:blipFill>
        <p:spPr>
          <a:xfrm>
            <a:off x="2968051" y="188705"/>
            <a:ext cx="8799227" cy="6480589"/>
          </a:xfrm>
          <a:prstGeom prst="rect">
            <a:avLst/>
          </a:prstGeom>
        </p:spPr>
      </p:pic>
    </p:spTree>
    <p:extLst>
      <p:ext uri="{BB962C8B-B14F-4D97-AF65-F5344CB8AC3E}">
        <p14:creationId xmlns:p14="http://schemas.microsoft.com/office/powerpoint/2010/main" val="878609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PTA Social Work Site on Strikingly">
            <a:extLst>
              <a:ext uri="{FF2B5EF4-FFF2-40B4-BE49-F238E27FC236}">
                <a16:creationId xmlns:a16="http://schemas.microsoft.com/office/drawing/2014/main" id="{B992BB18-6838-751D-B9C7-801028AA6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0"/>
            <a:ext cx="9067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066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ACEA2-5AA6-C38F-1DD8-0EDBCFB003DF}"/>
              </a:ext>
            </a:extLst>
          </p:cNvPr>
          <p:cNvSpPr>
            <a:spLocks noGrp="1"/>
          </p:cNvSpPr>
          <p:nvPr>
            <p:ph type="title"/>
          </p:nvPr>
        </p:nvSpPr>
        <p:spPr/>
        <p:txBody>
          <a:bodyPr/>
          <a:lstStyle/>
          <a:p>
            <a:pPr algn="ctr"/>
            <a:r>
              <a:rPr lang="en-US" dirty="0">
                <a:latin typeface="Times" pitchFamily="2" charset="0"/>
              </a:rPr>
              <a:t>REFERENCE</a:t>
            </a:r>
          </a:p>
        </p:txBody>
      </p:sp>
      <p:sp>
        <p:nvSpPr>
          <p:cNvPr id="3" name="Content Placeholder 2">
            <a:extLst>
              <a:ext uri="{FF2B5EF4-FFF2-40B4-BE49-F238E27FC236}">
                <a16:creationId xmlns:a16="http://schemas.microsoft.com/office/drawing/2014/main" id="{F00A4CA4-B53E-044A-9D48-2F45C1E52E4A}"/>
              </a:ext>
            </a:extLst>
          </p:cNvPr>
          <p:cNvSpPr>
            <a:spLocks noGrp="1"/>
          </p:cNvSpPr>
          <p:nvPr>
            <p:ph idx="1"/>
          </p:nvPr>
        </p:nvSpPr>
        <p:spPr/>
        <p:txBody>
          <a:bodyPr>
            <a:normAutofit/>
          </a:bodyPr>
          <a:lstStyle/>
          <a:p>
            <a:r>
              <a:rPr lang="en-US" sz="2400" dirty="0">
                <a:effectLst/>
                <a:latin typeface="Times" pitchFamily="2" charset="0"/>
                <a:hlinkClick r:id="rId3"/>
              </a:rPr>
              <a:t>https://www.ncbi.nlm.nih.gov/books/NBK470241/</a:t>
            </a:r>
            <a:endParaRPr lang="en-US" sz="2400" dirty="0">
              <a:effectLst/>
              <a:latin typeface="Times" pitchFamily="2" charset="0"/>
            </a:endParaRPr>
          </a:p>
          <a:p>
            <a:r>
              <a:rPr lang="en-US" sz="2400" dirty="0">
                <a:effectLst/>
                <a:latin typeface="Times" pitchFamily="2" charset="0"/>
                <a:hlinkClick r:id="rId4"/>
              </a:rPr>
              <a:t>https://www.thepathway2success.com/100-coping-strategies-for-anger-anxiety-and-more/</a:t>
            </a:r>
            <a:endParaRPr lang="en-US" sz="2400" dirty="0">
              <a:effectLst/>
              <a:latin typeface="Times" pitchFamily="2" charset="0"/>
            </a:endParaRPr>
          </a:p>
          <a:p>
            <a:r>
              <a:rPr lang="en-US" sz="2400" dirty="0" err="1">
                <a:latin typeface="Times" pitchFamily="2" charset="0"/>
              </a:rPr>
              <a:t>Therapistaid.com</a:t>
            </a:r>
            <a:endParaRPr lang="en-US" sz="2400" dirty="0">
              <a:latin typeface="Times" pitchFamily="2" charset="0"/>
            </a:endParaRPr>
          </a:p>
          <a:p>
            <a:endParaRPr lang="en-US" sz="2400" dirty="0">
              <a:effectLst/>
              <a:latin typeface="Times" pitchFamily="2" charset="0"/>
            </a:endParaRPr>
          </a:p>
        </p:txBody>
      </p:sp>
    </p:spTree>
    <p:extLst>
      <p:ext uri="{BB962C8B-B14F-4D97-AF65-F5344CB8AC3E}">
        <p14:creationId xmlns:p14="http://schemas.microsoft.com/office/powerpoint/2010/main" val="363174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9B8A69-5BED-EE58-926D-7C235DFE7F50}"/>
              </a:ext>
            </a:extLst>
          </p:cNvPr>
          <p:cNvSpPr>
            <a:spLocks noGrp="1"/>
          </p:cNvSpPr>
          <p:nvPr>
            <p:ph idx="1"/>
          </p:nvPr>
        </p:nvSpPr>
        <p:spPr>
          <a:xfrm>
            <a:off x="4826833" y="194872"/>
            <a:ext cx="7060367" cy="5846164"/>
          </a:xfrm>
        </p:spPr>
        <p:txBody>
          <a:bodyPr>
            <a:normAutofit lnSpcReduction="10000"/>
          </a:bodyPr>
          <a:lstStyle/>
          <a:p>
            <a:pPr marL="0" indent="0">
              <a:buNone/>
            </a:pPr>
            <a:r>
              <a:rPr lang="en-US" sz="2800" dirty="0">
                <a:latin typeface="Times" pitchFamily="2" charset="0"/>
              </a:rPr>
              <a:t>Malvika Behl is a Licensed Professional Counselor (LPC) in Texas and a School Counselor in Ohio. She has been in the field of counseling since about 2013 with a Masters degree in Counseling and a PhD in Counselor Education and Supervision. She has been working with adults and children. Since 2018, she has been working with families and children diagnosed with Specific Learning Disabilities (SLD). She has been doing researching mental health of adults, families, and children with SLD. She has presented on the mental health of individuals with SLD locally, state level, nationally, and internationally. </a:t>
            </a:r>
          </a:p>
        </p:txBody>
      </p:sp>
      <p:pic>
        <p:nvPicPr>
          <p:cNvPr id="5" name="Picture 4" descr="A person smiling at the camera&#10;&#10;Description automatically generated">
            <a:extLst>
              <a:ext uri="{FF2B5EF4-FFF2-40B4-BE49-F238E27FC236}">
                <a16:creationId xmlns:a16="http://schemas.microsoft.com/office/drawing/2014/main" id="{A55B8AF1-A126-54AE-D521-9D5A35384524}"/>
              </a:ext>
            </a:extLst>
          </p:cNvPr>
          <p:cNvPicPr>
            <a:picLocks noChangeAspect="1"/>
          </p:cNvPicPr>
          <p:nvPr/>
        </p:nvPicPr>
        <p:blipFill>
          <a:blip r:embed="rId3"/>
          <a:stretch>
            <a:fillRect/>
          </a:stretch>
        </p:blipFill>
        <p:spPr>
          <a:xfrm>
            <a:off x="474688" y="800204"/>
            <a:ext cx="3657600" cy="4635500"/>
          </a:xfrm>
          <a:prstGeom prst="rect">
            <a:avLst/>
          </a:prstGeom>
        </p:spPr>
      </p:pic>
    </p:spTree>
    <p:extLst>
      <p:ext uri="{BB962C8B-B14F-4D97-AF65-F5344CB8AC3E}">
        <p14:creationId xmlns:p14="http://schemas.microsoft.com/office/powerpoint/2010/main" val="83418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98BF-96D1-30D7-AC4D-80EA0964CE5A}"/>
              </a:ext>
            </a:extLst>
          </p:cNvPr>
          <p:cNvSpPr>
            <a:spLocks noGrp="1"/>
          </p:cNvSpPr>
          <p:nvPr>
            <p:ph type="title"/>
          </p:nvPr>
        </p:nvSpPr>
        <p:spPr>
          <a:xfrm>
            <a:off x="-599607" y="1858780"/>
            <a:ext cx="5051686" cy="2725501"/>
          </a:xfrm>
          <a:prstGeom prst="ellipse">
            <a:avLst/>
          </a:prstGeom>
        </p:spPr>
        <p:txBody>
          <a:bodyPr vert="horz" lIns="91440" tIns="45720" rIns="91440" bIns="45720" rtlCol="0">
            <a:noAutofit/>
          </a:bodyPr>
          <a:lstStyle/>
          <a:p>
            <a:pPr>
              <a:lnSpc>
                <a:spcPct val="90000"/>
              </a:lnSpc>
            </a:pPr>
            <a:r>
              <a:rPr lang="en-US" sz="3800" kern="1200" dirty="0">
                <a:latin typeface="Times" pitchFamily="2" charset="0"/>
              </a:rPr>
              <a:t>Cognitive Behavioral Theory</a:t>
            </a:r>
          </a:p>
        </p:txBody>
      </p:sp>
      <p:pic>
        <p:nvPicPr>
          <p:cNvPr id="1026" name="Picture 2" descr="Cognitive Behavioral Therapy for Arthritis: Does It Work? What's It Like?">
            <a:extLst>
              <a:ext uri="{FF2B5EF4-FFF2-40B4-BE49-F238E27FC236}">
                <a16:creationId xmlns:a16="http://schemas.microsoft.com/office/drawing/2014/main" id="{928DE141-3769-156E-9C37-DC5C8A38B9E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93677" y="580868"/>
            <a:ext cx="8533729" cy="569626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69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1DDB-7BC7-92BF-407E-C47084EA26D5}"/>
              </a:ext>
            </a:extLst>
          </p:cNvPr>
          <p:cNvSpPr>
            <a:spLocks noGrp="1"/>
          </p:cNvSpPr>
          <p:nvPr>
            <p:ph type="title"/>
          </p:nvPr>
        </p:nvSpPr>
        <p:spPr>
          <a:xfrm>
            <a:off x="4955458" y="639097"/>
            <a:ext cx="6593075" cy="1612490"/>
          </a:xfrm>
        </p:spPr>
        <p:txBody>
          <a:bodyPr>
            <a:normAutofit/>
          </a:bodyPr>
          <a:lstStyle/>
          <a:p>
            <a:r>
              <a:rPr lang="en-US" sz="4400" dirty="0">
                <a:latin typeface="Times" pitchFamily="2" charset="0"/>
              </a:rPr>
              <a:t>What are Behaviors?</a:t>
            </a:r>
          </a:p>
        </p:txBody>
      </p:sp>
      <p:pic>
        <p:nvPicPr>
          <p:cNvPr id="3074" name="Picture 2" descr="A new approach to understanding human behaviour – ECMI">
            <a:extLst>
              <a:ext uri="{FF2B5EF4-FFF2-40B4-BE49-F238E27FC236}">
                <a16:creationId xmlns:a16="http://schemas.microsoft.com/office/drawing/2014/main" id="{C609D9DB-C529-FFB6-8F55-3EE6A49A9D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358"/>
          <a:stretch/>
        </p:blipFill>
        <p:spPr bwMode="auto">
          <a:xfrm>
            <a:off x="20" y="975"/>
            <a:ext cx="4635988"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63C2D698-984D-4BEE-EB0C-6E5881438B0E}"/>
              </a:ext>
            </a:extLst>
          </p:cNvPr>
          <p:cNvGraphicFramePr>
            <a:graphicFrameLocks noGrp="1"/>
          </p:cNvGraphicFramePr>
          <p:nvPr>
            <p:extLst>
              <p:ext uri="{D42A27DB-BD31-4B8C-83A1-F6EECF244321}">
                <p14:modId xmlns:p14="http://schemas.microsoft.com/office/powerpoint/2010/main" val="1523739213"/>
              </p:ext>
            </p:extLst>
          </p:nvPr>
        </p:nvGraphicFramePr>
        <p:xfrm>
          <a:off x="4955458" y="2015158"/>
          <a:ext cx="6017343" cy="3354734"/>
        </p:xfrm>
        <a:graphic>
          <a:graphicData uri="http://schemas.openxmlformats.org/drawingml/2006/table">
            <a:tbl>
              <a:tblPr/>
              <a:tblGrid>
                <a:gridCol w="6017343">
                  <a:extLst>
                    <a:ext uri="{9D8B030D-6E8A-4147-A177-3AD203B41FA5}">
                      <a16:colId xmlns:a16="http://schemas.microsoft.com/office/drawing/2014/main" val="3711735134"/>
                    </a:ext>
                  </a:extLst>
                </a:gridCol>
              </a:tblGrid>
              <a:tr h="3354734">
                <a:tc>
                  <a:txBody>
                    <a:bodyPr/>
                    <a:lstStyle/>
                    <a:p>
                      <a:r>
                        <a:rPr lang="en-US" sz="3600" b="1" dirty="0">
                          <a:effectLst/>
                          <a:latin typeface="Times" pitchFamily="2" charset="0"/>
                        </a:rPr>
                        <a:t>Behaviors </a:t>
                      </a:r>
                      <a:r>
                        <a:rPr lang="en-US" sz="3600" dirty="0">
                          <a:effectLst/>
                          <a:latin typeface="Times" pitchFamily="2" charset="0"/>
                        </a:rPr>
                        <a:t>are your response to a situation. Behaviors include actions such as saying something or doing something (or, choosing not to do something). </a:t>
                      </a:r>
                    </a:p>
                  </a:txBody>
                  <a:tcPr marL="47625" marR="47625" marT="0" marB="0">
                    <a:lnL>
                      <a:noFill/>
                    </a:lnL>
                    <a:lnR>
                      <a:noFill/>
                    </a:lnR>
                    <a:lnT>
                      <a:noFill/>
                    </a:lnT>
                    <a:lnB>
                      <a:noFill/>
                    </a:lnB>
                    <a:noFill/>
                  </a:tcPr>
                </a:tc>
                <a:extLst>
                  <a:ext uri="{0D108BD9-81ED-4DB2-BD59-A6C34878D82A}">
                    <a16:rowId xmlns:a16="http://schemas.microsoft.com/office/drawing/2014/main" val="2899484393"/>
                  </a:ext>
                </a:extLst>
              </a:tr>
            </a:tbl>
          </a:graphicData>
        </a:graphic>
      </p:graphicFrame>
      <p:sp>
        <p:nvSpPr>
          <p:cNvPr id="5" name="Rectangle 1">
            <a:extLst>
              <a:ext uri="{FF2B5EF4-FFF2-40B4-BE49-F238E27FC236}">
                <a16:creationId xmlns:a16="http://schemas.microsoft.com/office/drawing/2014/main" id="{2E9BD8B4-4B1D-AEC4-94EF-3FBCD3D16506}"/>
              </a:ext>
            </a:extLst>
          </p:cNvPr>
          <p:cNvSpPr>
            <a:spLocks noChangeArrowheads="1"/>
          </p:cNvSpPr>
          <p:nvPr/>
        </p:nvSpPr>
        <p:spPr bwMode="auto">
          <a:xfrm>
            <a:off x="685800" y="3692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Helvetica"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504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BT example">
            <a:extLst>
              <a:ext uri="{FF2B5EF4-FFF2-40B4-BE49-F238E27FC236}">
                <a16:creationId xmlns:a16="http://schemas.microsoft.com/office/drawing/2014/main" id="{31C65A1A-640E-836B-D9C0-12B0CA34B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506" y="361013"/>
            <a:ext cx="6496987" cy="649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91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58913F0-1A8E-A370-31BF-2920507C312F}"/>
              </a:ext>
            </a:extLst>
          </p:cNvPr>
          <p:cNvSpPr>
            <a:spLocks noGrp="1"/>
          </p:cNvSpPr>
          <p:nvPr>
            <p:ph type="body" idx="1"/>
          </p:nvPr>
        </p:nvSpPr>
        <p:spPr>
          <a:xfrm>
            <a:off x="239843" y="329506"/>
            <a:ext cx="5155012" cy="576262"/>
          </a:xfrm>
        </p:spPr>
        <p:txBody>
          <a:bodyPr/>
          <a:lstStyle/>
          <a:p>
            <a:pPr algn="ctr"/>
            <a:r>
              <a:rPr lang="en-US" sz="2800" b="1" u="sng" dirty="0">
                <a:latin typeface="Times" pitchFamily="2" charset="0"/>
              </a:rPr>
              <a:t>CORE BELIEFS</a:t>
            </a:r>
            <a:endParaRPr lang="en-US" b="1" u="sng" dirty="0"/>
          </a:p>
        </p:txBody>
      </p:sp>
      <p:sp>
        <p:nvSpPr>
          <p:cNvPr id="3" name="Content Placeholder 2">
            <a:extLst>
              <a:ext uri="{FF2B5EF4-FFF2-40B4-BE49-F238E27FC236}">
                <a16:creationId xmlns:a16="http://schemas.microsoft.com/office/drawing/2014/main" id="{07C1F75D-7BE8-4FF2-BDB6-7CEB789C4A2B}"/>
              </a:ext>
            </a:extLst>
          </p:cNvPr>
          <p:cNvSpPr>
            <a:spLocks noGrp="1"/>
          </p:cNvSpPr>
          <p:nvPr>
            <p:ph sz="half" idx="2"/>
          </p:nvPr>
        </p:nvSpPr>
        <p:spPr>
          <a:xfrm>
            <a:off x="380602" y="1147026"/>
            <a:ext cx="5442882" cy="5381468"/>
          </a:xfrm>
        </p:spPr>
        <p:txBody>
          <a:bodyPr>
            <a:normAutofit fontScale="92500" lnSpcReduction="10000"/>
          </a:bodyPr>
          <a:lstStyle/>
          <a:p>
            <a:r>
              <a:rPr lang="en-US" sz="2600" dirty="0">
                <a:effectLst/>
                <a:latin typeface="Times" pitchFamily="2" charset="0"/>
              </a:rPr>
              <a:t>The central ideas about self and the world</a:t>
            </a:r>
          </a:p>
          <a:p>
            <a:r>
              <a:rPr lang="en-US" sz="2600" dirty="0">
                <a:effectLst/>
                <a:latin typeface="Times" pitchFamily="2" charset="0"/>
              </a:rPr>
              <a:t>The most fundamental level of belief</a:t>
            </a:r>
          </a:p>
          <a:p>
            <a:r>
              <a:rPr lang="en-US" sz="2600" dirty="0">
                <a:effectLst/>
                <a:latin typeface="Times" pitchFamily="2" charset="0"/>
              </a:rPr>
              <a:t>They are global, rigid, and overgeneralized</a:t>
            </a:r>
          </a:p>
          <a:p>
            <a:pPr marL="0" indent="0">
              <a:buNone/>
            </a:pPr>
            <a:endParaRPr lang="en-US" sz="2600" dirty="0">
              <a:effectLst/>
              <a:latin typeface="Times" pitchFamily="2" charset="0"/>
            </a:endParaRPr>
          </a:p>
          <a:p>
            <a:pPr marL="0" indent="0">
              <a:buNone/>
            </a:pPr>
            <a:r>
              <a:rPr lang="en-US" sz="2600" b="1" dirty="0">
                <a:effectLst/>
                <a:latin typeface="Times" pitchFamily="2" charset="0"/>
              </a:rPr>
              <a:t>Examples of dysfunctional core beliefs: </a:t>
            </a:r>
          </a:p>
          <a:p>
            <a:pPr>
              <a:buFont typeface="Arial" panose="020B0604020202020204" pitchFamily="34" charset="0"/>
              <a:buChar char="•"/>
            </a:pPr>
            <a:r>
              <a:rPr lang="en-US" sz="2600" dirty="0">
                <a:effectLst/>
                <a:latin typeface="Times" pitchFamily="2" charset="0"/>
              </a:rPr>
              <a:t>“I am unlovable”</a:t>
            </a:r>
          </a:p>
          <a:p>
            <a:pPr>
              <a:buFont typeface="Arial" panose="020B0604020202020204" pitchFamily="34" charset="0"/>
              <a:buChar char="•"/>
            </a:pPr>
            <a:r>
              <a:rPr lang="en-US" sz="2600" dirty="0">
                <a:effectLst/>
                <a:latin typeface="Times" pitchFamily="2" charset="0"/>
              </a:rPr>
              <a:t>“I am inadequate”</a:t>
            </a:r>
          </a:p>
          <a:p>
            <a:pPr>
              <a:buFont typeface="Arial" panose="020B0604020202020204" pitchFamily="34" charset="0"/>
              <a:buChar char="•"/>
            </a:pPr>
            <a:r>
              <a:rPr lang="en-US" sz="2600" dirty="0">
                <a:effectLst/>
                <a:latin typeface="Times" pitchFamily="2" charset="0"/>
              </a:rPr>
              <a:t>“The world is a hostile and dangerous place” </a:t>
            </a:r>
          </a:p>
          <a:p>
            <a:endParaRPr lang="en-US" dirty="0"/>
          </a:p>
        </p:txBody>
      </p:sp>
      <p:sp>
        <p:nvSpPr>
          <p:cNvPr id="7" name="Text Placeholder 6">
            <a:extLst>
              <a:ext uri="{FF2B5EF4-FFF2-40B4-BE49-F238E27FC236}">
                <a16:creationId xmlns:a16="http://schemas.microsoft.com/office/drawing/2014/main" id="{DDB168CA-C588-B86C-4B66-52B5B88D43D5}"/>
              </a:ext>
            </a:extLst>
          </p:cNvPr>
          <p:cNvSpPr>
            <a:spLocks noGrp="1"/>
          </p:cNvSpPr>
          <p:nvPr>
            <p:ph type="body" sz="quarter" idx="3"/>
          </p:nvPr>
        </p:nvSpPr>
        <p:spPr>
          <a:xfrm>
            <a:off x="5823484" y="329506"/>
            <a:ext cx="6018746" cy="576261"/>
          </a:xfrm>
        </p:spPr>
        <p:txBody>
          <a:bodyPr/>
          <a:lstStyle/>
          <a:p>
            <a:pPr algn="ctr"/>
            <a:r>
              <a:rPr lang="en-US" b="1" u="sng" dirty="0">
                <a:effectLst/>
                <a:latin typeface="Times" pitchFamily="2" charset="0"/>
              </a:rPr>
              <a:t>INTERMEDIATE BELIEFS</a:t>
            </a:r>
          </a:p>
        </p:txBody>
      </p:sp>
      <p:sp>
        <p:nvSpPr>
          <p:cNvPr id="8" name="Content Placeholder 7">
            <a:extLst>
              <a:ext uri="{FF2B5EF4-FFF2-40B4-BE49-F238E27FC236}">
                <a16:creationId xmlns:a16="http://schemas.microsoft.com/office/drawing/2014/main" id="{BC833603-D917-7555-0248-EC17C587F260}"/>
              </a:ext>
            </a:extLst>
          </p:cNvPr>
          <p:cNvSpPr>
            <a:spLocks noGrp="1"/>
          </p:cNvSpPr>
          <p:nvPr>
            <p:ph sz="quarter" idx="4"/>
          </p:nvPr>
        </p:nvSpPr>
        <p:spPr>
          <a:xfrm>
            <a:off x="6096000" y="1147025"/>
            <a:ext cx="5614012" cy="5381469"/>
          </a:xfrm>
        </p:spPr>
        <p:txBody>
          <a:bodyPr>
            <a:normAutofit fontScale="92500" lnSpcReduction="10000"/>
          </a:bodyPr>
          <a:lstStyle/>
          <a:p>
            <a:pPr>
              <a:buFont typeface="Arial" panose="020B0604020202020204" pitchFamily="34" charset="0"/>
              <a:buChar char="•"/>
            </a:pPr>
            <a:r>
              <a:rPr lang="en-US" sz="2600" dirty="0">
                <a:effectLst/>
                <a:latin typeface="Times" pitchFamily="2" charset="0"/>
              </a:rPr>
              <a:t>Consist of assumptions, attitudes, and rules</a:t>
            </a:r>
          </a:p>
          <a:p>
            <a:pPr>
              <a:buFont typeface="Arial" panose="020B0604020202020204" pitchFamily="34" charset="0"/>
              <a:buChar char="•"/>
            </a:pPr>
            <a:r>
              <a:rPr lang="en-US" sz="2600" dirty="0">
                <a:effectLst/>
                <a:latin typeface="Times" pitchFamily="2" charset="0"/>
              </a:rPr>
              <a:t>Influenced in their development by the core beliefs</a:t>
            </a:r>
          </a:p>
          <a:p>
            <a:pPr marL="0" indent="0">
              <a:buNone/>
            </a:pPr>
            <a:endParaRPr lang="en-US" sz="2600" dirty="0">
              <a:effectLst/>
              <a:latin typeface="Times" pitchFamily="2" charset="0"/>
            </a:endParaRPr>
          </a:p>
          <a:p>
            <a:pPr marL="0" indent="0">
              <a:buNone/>
            </a:pPr>
            <a:r>
              <a:rPr lang="en-US" sz="2600" b="1" dirty="0">
                <a:effectLst/>
                <a:latin typeface="Times" pitchFamily="2" charset="0"/>
              </a:rPr>
              <a:t>Examples of dysfunctional intermediate beliefs:</a:t>
            </a:r>
          </a:p>
          <a:p>
            <a:pPr>
              <a:buFont typeface="Arial" panose="020B0604020202020204" pitchFamily="34" charset="0"/>
              <a:buChar char="•"/>
            </a:pPr>
            <a:r>
              <a:rPr lang="en-US" sz="2600" dirty="0">
                <a:effectLst/>
                <a:latin typeface="Times" pitchFamily="2" charset="0"/>
              </a:rPr>
              <a:t>“To be accepted, I should always please others.”</a:t>
            </a:r>
          </a:p>
          <a:p>
            <a:pPr>
              <a:buFont typeface="Arial" panose="020B0604020202020204" pitchFamily="34" charset="0"/>
              <a:buChar char="•"/>
            </a:pPr>
            <a:r>
              <a:rPr lang="en-US" sz="2600" dirty="0">
                <a:effectLst/>
                <a:latin typeface="Times" pitchFamily="2" charset="0"/>
              </a:rPr>
              <a:t>“I should be excellent at everything I do to be considered adequate.”</a:t>
            </a:r>
          </a:p>
          <a:p>
            <a:pPr>
              <a:buFont typeface="Arial" panose="020B0604020202020204" pitchFamily="34" charset="0"/>
              <a:buChar char="•"/>
            </a:pPr>
            <a:r>
              <a:rPr lang="en-US" sz="2600" dirty="0">
                <a:effectLst/>
                <a:latin typeface="Times" pitchFamily="2" charset="0"/>
              </a:rPr>
              <a:t>“It is best to have as little as possible to do with people.”</a:t>
            </a:r>
          </a:p>
          <a:p>
            <a:endParaRPr lang="en-US" dirty="0"/>
          </a:p>
        </p:txBody>
      </p:sp>
    </p:spTree>
    <p:extLst>
      <p:ext uri="{BB962C8B-B14F-4D97-AF65-F5344CB8AC3E}">
        <p14:creationId xmlns:p14="http://schemas.microsoft.com/office/powerpoint/2010/main" val="115829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66611C3-19C5-A72A-EDD0-32BF3B736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755" y="205504"/>
            <a:ext cx="6872314" cy="644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5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4887-727D-D270-7D64-8FB54903EF19}"/>
              </a:ext>
            </a:extLst>
          </p:cNvPr>
          <p:cNvSpPr>
            <a:spLocks noGrp="1"/>
          </p:cNvSpPr>
          <p:nvPr>
            <p:ph type="title"/>
          </p:nvPr>
        </p:nvSpPr>
        <p:spPr>
          <a:xfrm>
            <a:off x="353081" y="809468"/>
            <a:ext cx="3256612" cy="5696262"/>
          </a:xfrm>
        </p:spPr>
        <p:txBody>
          <a:bodyPr>
            <a:normAutofit/>
          </a:bodyPr>
          <a:lstStyle/>
          <a:p>
            <a:r>
              <a:rPr lang="en-US" dirty="0">
                <a:latin typeface="Times" pitchFamily="2" charset="0"/>
              </a:rPr>
              <a:t>CONTROL VS. OUT OF OUR CONTROL</a:t>
            </a:r>
          </a:p>
        </p:txBody>
      </p:sp>
      <p:pic>
        <p:nvPicPr>
          <p:cNvPr id="3074" name="Picture 2" descr="Stoic Teacher on X: &quot;One of the central ideas in Stoicism is the concept of  &quot;control.&quot; According to the Stoics, there are two types of things: those  that are under our control">
            <a:extLst>
              <a:ext uri="{FF2B5EF4-FFF2-40B4-BE49-F238E27FC236}">
                <a16:creationId xmlns:a16="http://schemas.microsoft.com/office/drawing/2014/main" id="{831A32F6-0519-9AFE-A79B-5CB2B126E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239" y="0"/>
            <a:ext cx="7435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095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4654A-934D-3159-0C88-07D7801A08D3}"/>
              </a:ext>
            </a:extLst>
          </p:cNvPr>
          <p:cNvSpPr>
            <a:spLocks noGrp="1"/>
          </p:cNvSpPr>
          <p:nvPr>
            <p:ph type="title"/>
          </p:nvPr>
        </p:nvSpPr>
        <p:spPr>
          <a:xfrm>
            <a:off x="685800" y="174885"/>
            <a:ext cx="10131425" cy="1456267"/>
          </a:xfrm>
        </p:spPr>
        <p:txBody>
          <a:bodyPr/>
          <a:lstStyle/>
          <a:p>
            <a:r>
              <a:rPr lang="en-US" dirty="0">
                <a:latin typeface="Times" pitchFamily="2" charset="0"/>
              </a:rPr>
              <a:t>CONNECTING THOUGHTS, FEELINGS, AND BEHAVIOR</a:t>
            </a:r>
          </a:p>
        </p:txBody>
      </p:sp>
      <p:sp>
        <p:nvSpPr>
          <p:cNvPr id="3" name="Content Placeholder 2">
            <a:extLst>
              <a:ext uri="{FF2B5EF4-FFF2-40B4-BE49-F238E27FC236}">
                <a16:creationId xmlns:a16="http://schemas.microsoft.com/office/drawing/2014/main" id="{6ACAD0C7-BC44-6ED1-0018-996F88E251AB}"/>
              </a:ext>
            </a:extLst>
          </p:cNvPr>
          <p:cNvSpPr>
            <a:spLocks noGrp="1"/>
          </p:cNvSpPr>
          <p:nvPr>
            <p:ph idx="1"/>
          </p:nvPr>
        </p:nvSpPr>
        <p:spPr/>
        <p:txBody>
          <a:bodyPr>
            <a:normAutofit/>
          </a:bodyPr>
          <a:lstStyle/>
          <a:p>
            <a:r>
              <a:rPr lang="en-US" sz="2800" dirty="0">
                <a:latin typeface="Times" pitchFamily="2" charset="0"/>
              </a:rPr>
              <a:t>Identifying Coping skills</a:t>
            </a:r>
          </a:p>
          <a:p>
            <a:r>
              <a:rPr lang="en-US" sz="2800" dirty="0">
                <a:latin typeface="Times" pitchFamily="2" charset="0"/>
              </a:rPr>
              <a:t>Using I-Statement</a:t>
            </a:r>
          </a:p>
          <a:p>
            <a:r>
              <a:rPr lang="en-US" sz="2800" dirty="0">
                <a:latin typeface="Times" pitchFamily="2" charset="0"/>
              </a:rPr>
              <a:t>Completing thought journal</a:t>
            </a:r>
          </a:p>
          <a:p>
            <a:r>
              <a:rPr lang="en-US" sz="2800" dirty="0">
                <a:latin typeface="Times" pitchFamily="2" charset="0"/>
              </a:rPr>
              <a:t>Identifying triggers and connecting coping skills</a:t>
            </a:r>
          </a:p>
        </p:txBody>
      </p:sp>
    </p:spTree>
    <p:extLst>
      <p:ext uri="{BB962C8B-B14F-4D97-AF65-F5344CB8AC3E}">
        <p14:creationId xmlns:p14="http://schemas.microsoft.com/office/powerpoint/2010/main" val="2890554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Celestial</Template>
  <TotalTime>1079</TotalTime>
  <Words>775</Words>
  <Application>Microsoft Macintosh PowerPoint</Application>
  <PresentationFormat>Widescreen</PresentationFormat>
  <Paragraphs>150</Paragraphs>
  <Slides>14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Arial</vt:lpstr>
      <vt:lpstr>Calibri</vt:lpstr>
      <vt:lpstr>Calibri Light</vt:lpstr>
      <vt:lpstr>Helvetica</vt:lpstr>
      <vt:lpstr>Helvetica Neue</vt:lpstr>
      <vt:lpstr>Times</vt:lpstr>
      <vt:lpstr>Times New Roman</vt:lpstr>
      <vt:lpstr>Celestial</vt:lpstr>
      <vt:lpstr>Mind Matter Series</vt:lpstr>
      <vt:lpstr>PowerPoint Presentation</vt:lpstr>
      <vt:lpstr>Cognitive Behavioral Theory</vt:lpstr>
      <vt:lpstr>What are Behaviors?</vt:lpstr>
      <vt:lpstr>PowerPoint Presentation</vt:lpstr>
      <vt:lpstr>PowerPoint Presentation</vt:lpstr>
      <vt:lpstr>PowerPoint Presentation</vt:lpstr>
      <vt:lpstr>CONTROL VS. OUT OF OUR CONTROL</vt:lpstr>
      <vt:lpstr>CONNECTING THOUGHTS, FEELINGS, AND BEHAVIOR</vt:lpstr>
      <vt:lpstr>PowerPoint Presentation</vt:lpstr>
      <vt:lpstr>THOUGHT RECORD/ JOURNAL</vt:lpstr>
      <vt:lpstr>COPING SKILLS LOG</vt:lpstr>
      <vt:lpstr>PowerPoint Presentation</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Matter Series</dc:title>
  <dc:creator>Behl, Malvika</dc:creator>
  <cp:lastModifiedBy>Behl, Malvika</cp:lastModifiedBy>
  <cp:revision>1</cp:revision>
  <dcterms:created xsi:type="dcterms:W3CDTF">2024-04-11T15:08:51Z</dcterms:created>
  <dcterms:modified xsi:type="dcterms:W3CDTF">2024-04-26T02:09:17Z</dcterms:modified>
</cp:coreProperties>
</file>