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17"/>
  </p:notesMasterIdLst>
  <p:sldIdLst>
    <p:sldId id="256" r:id="rId2"/>
    <p:sldId id="270" r:id="rId3"/>
    <p:sldId id="260" r:id="rId4"/>
    <p:sldId id="257" r:id="rId5"/>
    <p:sldId id="279" r:id="rId6"/>
    <p:sldId id="261" r:id="rId7"/>
    <p:sldId id="274" r:id="rId8"/>
    <p:sldId id="273" r:id="rId9"/>
    <p:sldId id="275" r:id="rId10"/>
    <p:sldId id="276" r:id="rId11"/>
    <p:sldId id="277" r:id="rId12"/>
    <p:sldId id="278" r:id="rId13"/>
    <p:sldId id="266" r:id="rId14"/>
    <p:sldId id="269"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D3348-99DF-C64F-A0E5-A7906C0DEDCC}" v="57" dt="2024-04-18T20:12:37.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253"/>
  </p:normalViewPr>
  <p:slideViewPr>
    <p:cSldViewPr snapToGrid="0">
      <p:cViewPr varScale="1">
        <p:scale>
          <a:sx n="86" d="100"/>
          <a:sy n="86" d="100"/>
        </p:scale>
        <p:origin x="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l, Malvika" userId="cebe81be-e762-430f-abf5-22801aa3a7ac" providerId="ADAL" clId="{90C0B03C-CEAB-1940-B4BD-9A747B93827E}"/>
    <pc:docChg chg="undo custSel addSld modSld">
      <pc:chgData name="Behl, Malvika" userId="cebe81be-e762-430f-abf5-22801aa3a7ac" providerId="ADAL" clId="{90C0B03C-CEAB-1940-B4BD-9A747B93827E}" dt="2024-04-12T03:12:08.838" v="1826" actId="1076"/>
      <pc:docMkLst>
        <pc:docMk/>
      </pc:docMkLst>
      <pc:sldChg chg="modSp mod">
        <pc:chgData name="Behl, Malvika" userId="cebe81be-e762-430f-abf5-22801aa3a7ac" providerId="ADAL" clId="{90C0B03C-CEAB-1940-B4BD-9A747B93827E}" dt="2024-04-12T01:57:31.655" v="1596" actId="403"/>
        <pc:sldMkLst>
          <pc:docMk/>
          <pc:sldMk cId="3772011001" sldId="256"/>
        </pc:sldMkLst>
        <pc:spChg chg="mod">
          <ac:chgData name="Behl, Malvika" userId="cebe81be-e762-430f-abf5-22801aa3a7ac" providerId="ADAL" clId="{90C0B03C-CEAB-1940-B4BD-9A747B93827E}" dt="2024-04-12T01:57:31.655" v="1596" actId="403"/>
          <ac:spMkLst>
            <pc:docMk/>
            <pc:sldMk cId="3772011001" sldId="256"/>
            <ac:spMk id="2" creationId="{2A567192-6D76-099B-5143-7DA93FD3C7DD}"/>
          </ac:spMkLst>
        </pc:spChg>
        <pc:spChg chg="mod">
          <ac:chgData name="Behl, Malvika" userId="cebe81be-e762-430f-abf5-22801aa3a7ac" providerId="ADAL" clId="{90C0B03C-CEAB-1940-B4BD-9A747B93827E}" dt="2024-04-12T01:57:19.709" v="1588" actId="403"/>
          <ac:spMkLst>
            <pc:docMk/>
            <pc:sldMk cId="3772011001" sldId="256"/>
            <ac:spMk id="3" creationId="{258FBA0F-B62E-E9D9-7237-8A7050E2A0BD}"/>
          </ac:spMkLst>
        </pc:spChg>
        <pc:spChg chg="mod">
          <ac:chgData name="Behl, Malvika" userId="cebe81be-e762-430f-abf5-22801aa3a7ac" providerId="ADAL" clId="{90C0B03C-CEAB-1940-B4BD-9A747B93827E}" dt="2024-04-11T20:05:37.586" v="400" actId="2711"/>
          <ac:spMkLst>
            <pc:docMk/>
            <pc:sldMk cId="3772011001" sldId="256"/>
            <ac:spMk id="4" creationId="{65EFAB14-DED4-2262-BEFD-19BFC36DF780}"/>
          </ac:spMkLst>
        </pc:spChg>
      </pc:sldChg>
      <pc:sldChg chg="addSp delSp modSp mod setBg setClrOvrMap modNotesTx">
        <pc:chgData name="Behl, Malvika" userId="cebe81be-e762-430f-abf5-22801aa3a7ac" providerId="ADAL" clId="{90C0B03C-CEAB-1940-B4BD-9A747B93827E}" dt="2024-04-12T01:57:48.658" v="1597" actId="20577"/>
        <pc:sldMkLst>
          <pc:docMk/>
          <pc:sldMk cId="1175042710" sldId="257"/>
        </pc:sldMkLst>
        <pc:spChg chg="mod">
          <ac:chgData name="Behl, Malvika" userId="cebe81be-e762-430f-abf5-22801aa3a7ac" providerId="ADAL" clId="{90C0B03C-CEAB-1940-B4BD-9A747B93827E}" dt="2024-04-11T20:22:38.696" v="1270" actId="403"/>
          <ac:spMkLst>
            <pc:docMk/>
            <pc:sldMk cId="1175042710" sldId="257"/>
            <ac:spMk id="2" creationId="{A20B1DDB-7BC7-92BF-407E-C47084EA26D5}"/>
          </ac:spMkLst>
        </pc:spChg>
        <pc:spChg chg="mod">
          <ac:chgData name="Behl, Malvika" userId="cebe81be-e762-430f-abf5-22801aa3a7ac" providerId="ADAL" clId="{90C0B03C-CEAB-1940-B4BD-9A747B93827E}" dt="2024-04-11T20:22:34.585" v="1268" actId="403"/>
          <ac:spMkLst>
            <pc:docMk/>
            <pc:sldMk cId="1175042710" sldId="257"/>
            <ac:spMk id="3" creationId="{3FE3B3BE-13D9-A703-6C62-DE9C05048BF0}"/>
          </ac:spMkLst>
        </pc:spChg>
        <pc:spChg chg="add del">
          <ac:chgData name="Behl, Malvika" userId="cebe81be-e762-430f-abf5-22801aa3a7ac" providerId="ADAL" clId="{90C0B03C-CEAB-1940-B4BD-9A747B93827E}" dt="2024-04-11T20:22:27.070" v="1265" actId="26606"/>
          <ac:spMkLst>
            <pc:docMk/>
            <pc:sldMk cId="1175042710" sldId="257"/>
            <ac:spMk id="8" creationId="{54309F57-B331-41A7-9154-15EC2AF45A60}"/>
          </ac:spMkLst>
        </pc:spChg>
        <pc:picChg chg="add">
          <ac:chgData name="Behl, Malvika" userId="cebe81be-e762-430f-abf5-22801aa3a7ac" providerId="ADAL" clId="{90C0B03C-CEAB-1940-B4BD-9A747B93827E}" dt="2024-04-11T20:22:27.070" v="1265" actId="26606"/>
          <ac:picMkLst>
            <pc:docMk/>
            <pc:sldMk cId="1175042710" sldId="257"/>
            <ac:picMk id="10" creationId="{5F7F80F6-C594-E914-E374-BC6CE2E7FBBB}"/>
          </ac:picMkLst>
        </pc:picChg>
      </pc:sldChg>
      <pc:sldChg chg="addSp modSp mod setBg">
        <pc:chgData name="Behl, Malvika" userId="cebe81be-e762-430f-abf5-22801aa3a7ac" providerId="ADAL" clId="{90C0B03C-CEAB-1940-B4BD-9A747B93827E}" dt="2024-04-12T02:15:25.818" v="1825" actId="20577"/>
        <pc:sldMkLst>
          <pc:docMk/>
          <pc:sldMk cId="2597539344" sldId="258"/>
        </pc:sldMkLst>
        <pc:spChg chg="mod">
          <ac:chgData name="Behl, Malvika" userId="cebe81be-e762-430f-abf5-22801aa3a7ac" providerId="ADAL" clId="{90C0B03C-CEAB-1940-B4BD-9A747B93827E}" dt="2024-04-12T02:13:59.510" v="1634" actId="20577"/>
          <ac:spMkLst>
            <pc:docMk/>
            <pc:sldMk cId="2597539344" sldId="258"/>
            <ac:spMk id="2" creationId="{D6330147-1C21-51DE-9DBF-F042CE9736D4}"/>
          </ac:spMkLst>
        </pc:spChg>
        <pc:spChg chg="mod">
          <ac:chgData name="Behl, Malvika" userId="cebe81be-e762-430f-abf5-22801aa3a7ac" providerId="ADAL" clId="{90C0B03C-CEAB-1940-B4BD-9A747B93827E}" dt="2024-04-12T02:15:25.818" v="1825" actId="20577"/>
          <ac:spMkLst>
            <pc:docMk/>
            <pc:sldMk cId="2597539344" sldId="258"/>
            <ac:spMk id="3" creationId="{6E21AD4E-3C35-CB20-09D4-403A4A77E51E}"/>
          </ac:spMkLst>
        </pc:spChg>
        <pc:spChg chg="add">
          <ac:chgData name="Behl, Malvika" userId="cebe81be-e762-430f-abf5-22801aa3a7ac" providerId="ADAL" clId="{90C0B03C-CEAB-1940-B4BD-9A747B93827E}" dt="2024-04-11T19:54:01.859" v="53" actId="26606"/>
          <ac:spMkLst>
            <pc:docMk/>
            <pc:sldMk cId="2597539344" sldId="258"/>
            <ac:spMk id="8" creationId="{50E53EDA-3B94-4F6B-9E86-D3BB9EBB9616}"/>
          </ac:spMkLst>
        </pc:spChg>
        <pc:cxnChg chg="add">
          <ac:chgData name="Behl, Malvika" userId="cebe81be-e762-430f-abf5-22801aa3a7ac" providerId="ADAL" clId="{90C0B03C-CEAB-1940-B4BD-9A747B93827E}" dt="2024-04-11T19:54:01.859" v="53" actId="26606"/>
          <ac:cxnSpMkLst>
            <pc:docMk/>
            <pc:sldMk cId="2597539344" sldId="258"/>
            <ac:cxnSpMk id="10" creationId="{30EFD79F-7790-479B-B7DB-BD0D8C101DDD}"/>
          </ac:cxnSpMkLst>
        </pc:cxnChg>
      </pc:sldChg>
      <pc:sldChg chg="addSp delSp modSp mod setBg">
        <pc:chgData name="Behl, Malvika" userId="cebe81be-e762-430f-abf5-22801aa3a7ac" providerId="ADAL" clId="{90C0B03C-CEAB-1940-B4BD-9A747B93827E}" dt="2024-04-11T19:54:39.344" v="64" actId="2711"/>
        <pc:sldMkLst>
          <pc:docMk/>
          <pc:sldMk cId="1812019449" sldId="259"/>
        </pc:sldMkLst>
        <pc:spChg chg="mod">
          <ac:chgData name="Behl, Malvika" userId="cebe81be-e762-430f-abf5-22801aa3a7ac" providerId="ADAL" clId="{90C0B03C-CEAB-1940-B4BD-9A747B93827E}" dt="2024-04-11T19:54:39.344" v="64" actId="2711"/>
          <ac:spMkLst>
            <pc:docMk/>
            <pc:sldMk cId="1812019449" sldId="259"/>
            <ac:spMk id="2" creationId="{012C74BB-9ED2-66EC-44EA-9C74D37DF653}"/>
          </ac:spMkLst>
        </pc:spChg>
        <pc:spChg chg="add del">
          <ac:chgData name="Behl, Malvika" userId="cebe81be-e762-430f-abf5-22801aa3a7ac" providerId="ADAL" clId="{90C0B03C-CEAB-1940-B4BD-9A747B93827E}" dt="2024-04-11T19:54:29.149" v="61" actId="26606"/>
          <ac:spMkLst>
            <pc:docMk/>
            <pc:sldMk cId="1812019449" sldId="259"/>
            <ac:spMk id="9" creationId="{C04F8797-ED77-4C70-AAEA-0DE48267C25C}"/>
          </ac:spMkLst>
        </pc:spChg>
        <pc:spChg chg="add">
          <ac:chgData name="Behl, Malvika" userId="cebe81be-e762-430f-abf5-22801aa3a7ac" providerId="ADAL" clId="{90C0B03C-CEAB-1940-B4BD-9A747B93827E}" dt="2024-04-11T19:54:29.196" v="62" actId="26606"/>
          <ac:spMkLst>
            <pc:docMk/>
            <pc:sldMk cId="1812019449" sldId="259"/>
            <ac:spMk id="10" creationId="{0DC895F7-4E59-40FB-87DD-ACE47F94C143}"/>
          </ac:spMkLst>
        </pc:spChg>
        <pc:spChg chg="add del">
          <ac:chgData name="Behl, Malvika" userId="cebe81be-e762-430f-abf5-22801aa3a7ac" providerId="ADAL" clId="{90C0B03C-CEAB-1940-B4BD-9A747B93827E}" dt="2024-04-11T19:54:29.149" v="61" actId="26606"/>
          <ac:spMkLst>
            <pc:docMk/>
            <pc:sldMk cId="1812019449" sldId="259"/>
            <ac:spMk id="11" creationId="{CAD06229-FEB7-4CC9-8BE7-1A9457B9C601}"/>
          </ac:spMkLst>
        </pc:spChg>
        <pc:picChg chg="add">
          <ac:chgData name="Behl, Malvika" userId="cebe81be-e762-430f-abf5-22801aa3a7ac" providerId="ADAL" clId="{90C0B03C-CEAB-1940-B4BD-9A747B93827E}" dt="2024-04-11T19:54:29.196" v="62" actId="26606"/>
          <ac:picMkLst>
            <pc:docMk/>
            <pc:sldMk cId="1812019449" sldId="259"/>
            <ac:picMk id="4" creationId="{D1A78461-8046-C1A7-E4AF-D2070A0A69EF}"/>
          </ac:picMkLst>
        </pc:picChg>
        <pc:picChg chg="add del">
          <ac:chgData name="Behl, Malvika" userId="cebe81be-e762-430f-abf5-22801aa3a7ac" providerId="ADAL" clId="{90C0B03C-CEAB-1940-B4BD-9A747B93827E}" dt="2024-04-11T19:54:29.149" v="61" actId="26606"/>
          <ac:picMkLst>
            <pc:docMk/>
            <pc:sldMk cId="1812019449" sldId="259"/>
            <ac:picMk id="7" creationId="{18BD78ED-75E1-4879-B369-BC61F7C45E22}"/>
          </ac:picMkLst>
        </pc:picChg>
        <pc:picChg chg="add">
          <ac:chgData name="Behl, Malvika" userId="cebe81be-e762-430f-abf5-22801aa3a7ac" providerId="ADAL" clId="{90C0B03C-CEAB-1940-B4BD-9A747B93827E}" dt="2024-04-11T19:54:29.196" v="62" actId="26606"/>
          <ac:picMkLst>
            <pc:docMk/>
            <pc:sldMk cId="1812019449" sldId="259"/>
            <ac:picMk id="8" creationId="{CBECFFDC-94DB-4DA3-94FE-22FEDDA8FA30}"/>
          </ac:picMkLst>
        </pc:picChg>
        <pc:picChg chg="add">
          <ac:chgData name="Behl, Malvika" userId="cebe81be-e762-430f-abf5-22801aa3a7ac" providerId="ADAL" clId="{90C0B03C-CEAB-1940-B4BD-9A747B93827E}" dt="2024-04-11T19:54:29.196" v="62" actId="26606"/>
          <ac:picMkLst>
            <pc:docMk/>
            <pc:sldMk cId="1812019449" sldId="259"/>
            <ac:picMk id="12" creationId="{1A4C720E-710D-44F8-A8D7-2BAA61E1814B}"/>
          </ac:picMkLst>
        </pc:picChg>
        <pc:picChg chg="add del">
          <ac:chgData name="Behl, Malvika" userId="cebe81be-e762-430f-abf5-22801aa3a7ac" providerId="ADAL" clId="{90C0B03C-CEAB-1940-B4BD-9A747B93827E}" dt="2024-04-11T19:54:29.149" v="61" actId="26606"/>
          <ac:picMkLst>
            <pc:docMk/>
            <pc:sldMk cId="1812019449" sldId="259"/>
            <ac:picMk id="13" creationId="{42B44E02-2041-49BE-AF61-F91454DC3AA8}"/>
          </ac:picMkLst>
        </pc:picChg>
        <pc:picChg chg="add del">
          <ac:chgData name="Behl, Malvika" userId="cebe81be-e762-430f-abf5-22801aa3a7ac" providerId="ADAL" clId="{90C0B03C-CEAB-1940-B4BD-9A747B93827E}" dt="2024-04-11T19:54:29.149" v="61" actId="26606"/>
          <ac:picMkLst>
            <pc:docMk/>
            <pc:sldMk cId="1812019449" sldId="259"/>
            <ac:picMk id="15" creationId="{08625290-97B7-41E9-9685-D438F86FC9EA}"/>
          </ac:picMkLst>
        </pc:picChg>
      </pc:sldChg>
      <pc:sldChg chg="addSp delSp modSp mod setBg delDesignElem">
        <pc:chgData name="Behl, Malvika" userId="cebe81be-e762-430f-abf5-22801aa3a7ac" providerId="ADAL" clId="{90C0B03C-CEAB-1940-B4BD-9A747B93827E}" dt="2024-04-11T20:22:01.590" v="1264" actId="1076"/>
        <pc:sldMkLst>
          <pc:docMk/>
          <pc:sldMk cId="2731695581" sldId="260"/>
        </pc:sldMkLst>
        <pc:spChg chg="mod">
          <ac:chgData name="Behl, Malvika" userId="cebe81be-e762-430f-abf5-22801aa3a7ac" providerId="ADAL" clId="{90C0B03C-CEAB-1940-B4BD-9A747B93827E}" dt="2024-04-11T20:22:01.590" v="1264" actId="1076"/>
          <ac:spMkLst>
            <pc:docMk/>
            <pc:sldMk cId="2731695581" sldId="260"/>
            <ac:spMk id="2" creationId="{EAFB98BF-96D1-30D7-AC4D-80EA0964CE5A}"/>
          </ac:spMkLst>
        </pc:spChg>
        <pc:spChg chg="add del mod">
          <ac:chgData name="Behl, Malvika" userId="cebe81be-e762-430f-abf5-22801aa3a7ac" providerId="ADAL" clId="{90C0B03C-CEAB-1940-B4BD-9A747B93827E}" dt="2024-04-11T19:52:58.988" v="19" actId="478"/>
          <ac:spMkLst>
            <pc:docMk/>
            <pc:sldMk cId="2731695581" sldId="260"/>
            <ac:spMk id="4" creationId="{505E81CC-7E02-A11A-63C5-6D26F159FE3E}"/>
          </ac:spMkLst>
        </pc:spChg>
        <pc:spChg chg="add del mod">
          <ac:chgData name="Behl, Malvika" userId="cebe81be-e762-430f-abf5-22801aa3a7ac" providerId="ADAL" clId="{90C0B03C-CEAB-1940-B4BD-9A747B93827E}" dt="2024-04-11T19:52:56.827" v="18" actId="478"/>
          <ac:spMkLst>
            <pc:docMk/>
            <pc:sldMk cId="2731695581" sldId="260"/>
            <ac:spMk id="1030" creationId="{B744351E-BFA5-881F-1D35-9FBE566AC77F}"/>
          </ac:spMkLst>
        </pc:spChg>
        <pc:spChg chg="del">
          <ac:chgData name="Behl, Malvika" userId="cebe81be-e762-430f-abf5-22801aa3a7ac" providerId="ADAL" clId="{90C0B03C-CEAB-1940-B4BD-9A747B93827E}" dt="2024-04-11T19:46:11.062" v="1"/>
          <ac:spMkLst>
            <pc:docMk/>
            <pc:sldMk cId="2731695581" sldId="260"/>
            <ac:spMk id="1031" creationId="{6753252F-4873-4F63-801D-CC719279A7D5}"/>
          </ac:spMkLst>
        </pc:spChg>
        <pc:spChg chg="del">
          <ac:chgData name="Behl, Malvika" userId="cebe81be-e762-430f-abf5-22801aa3a7ac" providerId="ADAL" clId="{90C0B03C-CEAB-1940-B4BD-9A747B93827E}" dt="2024-04-11T19:46:11.062" v="1"/>
          <ac:spMkLst>
            <pc:docMk/>
            <pc:sldMk cId="2731695581" sldId="260"/>
            <ac:spMk id="1033" creationId="{047C8CCB-F95D-4249-92DD-651249D3535A}"/>
          </ac:spMkLst>
        </pc:spChg>
        <pc:picChg chg="mod">
          <ac:chgData name="Behl, Malvika" userId="cebe81be-e762-430f-abf5-22801aa3a7ac" providerId="ADAL" clId="{90C0B03C-CEAB-1940-B4BD-9A747B93827E}" dt="2024-04-11T20:21:30.938" v="1254" actId="1076"/>
          <ac:picMkLst>
            <pc:docMk/>
            <pc:sldMk cId="2731695581" sldId="260"/>
            <ac:picMk id="1026" creationId="{928DE141-3769-156E-9C37-DC5C8A38B9EE}"/>
          </ac:picMkLst>
        </pc:picChg>
      </pc:sldChg>
      <pc:sldChg chg="addSp delSp modSp mod setBg setClrOvrMap">
        <pc:chgData name="Behl, Malvika" userId="cebe81be-e762-430f-abf5-22801aa3a7ac" providerId="ADAL" clId="{90C0B03C-CEAB-1940-B4BD-9A747B93827E}" dt="2024-04-11T20:23:35.873" v="1277" actId="2711"/>
        <pc:sldMkLst>
          <pc:docMk/>
          <pc:sldMk cId="2693276672" sldId="261"/>
        </pc:sldMkLst>
        <pc:spChg chg="mod">
          <ac:chgData name="Behl, Malvika" userId="cebe81be-e762-430f-abf5-22801aa3a7ac" providerId="ADAL" clId="{90C0B03C-CEAB-1940-B4BD-9A747B93827E}" dt="2024-04-11T19:55:23.472" v="74" actId="1076"/>
          <ac:spMkLst>
            <pc:docMk/>
            <pc:sldMk cId="2693276672" sldId="261"/>
            <ac:spMk id="2" creationId="{E3C64731-A6D0-866B-8090-8E7DDCDE62F9}"/>
          </ac:spMkLst>
        </pc:spChg>
        <pc:spChg chg="del mod">
          <ac:chgData name="Behl, Malvika" userId="cebe81be-e762-430f-abf5-22801aa3a7ac" providerId="ADAL" clId="{90C0B03C-CEAB-1940-B4BD-9A747B93827E}" dt="2024-04-11T19:51:24.578" v="6" actId="26606"/>
          <ac:spMkLst>
            <pc:docMk/>
            <pc:sldMk cId="2693276672" sldId="261"/>
            <ac:spMk id="3" creationId="{0CD28567-AD0D-247A-7443-6AC3BE6FB70A}"/>
          </ac:spMkLst>
        </pc:spChg>
        <pc:spChg chg="add del">
          <ac:chgData name="Behl, Malvika" userId="cebe81be-e762-430f-abf5-22801aa3a7ac" providerId="ADAL" clId="{90C0B03C-CEAB-1940-B4BD-9A747B93827E}" dt="2024-04-11T19:55:13.118" v="70" actId="26606"/>
          <ac:spMkLst>
            <pc:docMk/>
            <pc:sldMk cId="2693276672" sldId="261"/>
            <ac:spMk id="10" creationId="{75F65CD9-825D-44BD-8681-D42D260D4C63}"/>
          </ac:spMkLst>
        </pc:spChg>
        <pc:spChg chg="add del">
          <ac:chgData name="Behl, Malvika" userId="cebe81be-e762-430f-abf5-22801aa3a7ac" providerId="ADAL" clId="{90C0B03C-CEAB-1940-B4BD-9A747B93827E}" dt="2024-04-11T19:55:13.118" v="70" actId="26606"/>
          <ac:spMkLst>
            <pc:docMk/>
            <pc:sldMk cId="2693276672" sldId="261"/>
            <ac:spMk id="12" creationId="{B2F64C47-BE0B-4DA4-A62F-C6922DD2082F}"/>
          </ac:spMkLst>
        </pc:spChg>
        <pc:graphicFrameChg chg="add mod modGraphic">
          <ac:chgData name="Behl, Malvika" userId="cebe81be-e762-430f-abf5-22801aa3a7ac" providerId="ADAL" clId="{90C0B03C-CEAB-1940-B4BD-9A747B93827E}" dt="2024-04-11T20:23:35.873" v="1277" actId="2711"/>
          <ac:graphicFrameMkLst>
            <pc:docMk/>
            <pc:sldMk cId="2693276672" sldId="261"/>
            <ac:graphicFrameMk id="5" creationId="{382CAF91-3A74-3790-EB00-E2434F58F61F}"/>
          </ac:graphicFrameMkLst>
        </pc:graphicFrameChg>
      </pc:sldChg>
      <pc:sldChg chg="addSp delSp modSp mod setBg setClrOvrMap delDesignElem chgLayout">
        <pc:chgData name="Behl, Malvika" userId="cebe81be-e762-430f-abf5-22801aa3a7ac" providerId="ADAL" clId="{90C0B03C-CEAB-1940-B4BD-9A747B93827E}" dt="2024-04-11T20:04:58.405" v="395" actId="14100"/>
        <pc:sldMkLst>
          <pc:docMk/>
          <pc:sldMk cId="2426062667" sldId="262"/>
        </pc:sldMkLst>
        <pc:spChg chg="add mod">
          <ac:chgData name="Behl, Malvika" userId="cebe81be-e762-430f-abf5-22801aa3a7ac" providerId="ADAL" clId="{90C0B03C-CEAB-1940-B4BD-9A747B93827E}" dt="2024-04-11T20:01:00.960" v="172" actId="26606"/>
          <ac:spMkLst>
            <pc:docMk/>
            <pc:sldMk cId="2426062667" sldId="262"/>
            <ac:spMk id="2" creationId="{F9F5C94D-D0FB-2781-9FB7-324554041005}"/>
          </ac:spMkLst>
        </pc:spChg>
        <pc:spChg chg="add mod ord">
          <ac:chgData name="Behl, Malvika" userId="cebe81be-e762-430f-abf5-22801aa3a7ac" providerId="ADAL" clId="{90C0B03C-CEAB-1940-B4BD-9A747B93827E}" dt="2024-04-11T20:04:40.592" v="371" actId="20577"/>
          <ac:spMkLst>
            <pc:docMk/>
            <pc:sldMk cId="2426062667" sldId="262"/>
            <ac:spMk id="3" creationId="{A03DDF11-1962-2A16-A7ED-22AC08A3169C}"/>
          </ac:spMkLst>
        </pc:spChg>
        <pc:spChg chg="mod ord">
          <ac:chgData name="Behl, Malvika" userId="cebe81be-e762-430f-abf5-22801aa3a7ac" providerId="ADAL" clId="{90C0B03C-CEAB-1940-B4BD-9A747B93827E}" dt="2024-04-11T20:01:51.277" v="193" actId="14100"/>
          <ac:spMkLst>
            <pc:docMk/>
            <pc:sldMk cId="2426062667" sldId="262"/>
            <ac:spMk id="4" creationId="{F53583CC-AF25-4797-84D1-950C1219795D}"/>
          </ac:spMkLst>
        </pc:spChg>
        <pc:spChg chg="add mod ord">
          <ac:chgData name="Behl, Malvika" userId="cebe81be-e762-430f-abf5-22801aa3a7ac" providerId="ADAL" clId="{90C0B03C-CEAB-1940-B4BD-9A747B93827E}" dt="2024-04-11T20:04:58.405" v="395" actId="14100"/>
          <ac:spMkLst>
            <pc:docMk/>
            <pc:sldMk cId="2426062667" sldId="262"/>
            <ac:spMk id="5" creationId="{72E21567-B3D4-A867-06EC-1D3E9F041042}"/>
          </ac:spMkLst>
        </pc:spChg>
        <pc:spChg chg="mod ord">
          <ac:chgData name="Behl, Malvika" userId="cebe81be-e762-430f-abf5-22801aa3a7ac" providerId="ADAL" clId="{90C0B03C-CEAB-1940-B4BD-9A747B93827E}" dt="2024-04-11T20:01:16.361" v="177" actId="1076"/>
          <ac:spMkLst>
            <pc:docMk/>
            <pc:sldMk cId="2426062667" sldId="262"/>
            <ac:spMk id="7" creationId="{C90D52BB-4C91-0082-DCA6-85A7179E37F7}"/>
          </ac:spMkLst>
        </pc:spChg>
        <pc:spChg chg="del mod">
          <ac:chgData name="Behl, Malvika" userId="cebe81be-e762-430f-abf5-22801aa3a7ac" providerId="ADAL" clId="{90C0B03C-CEAB-1940-B4BD-9A747B93827E}" dt="2024-04-11T19:58:08.620" v="114" actId="478"/>
          <ac:spMkLst>
            <pc:docMk/>
            <pc:sldMk cId="2426062667" sldId="262"/>
            <ac:spMk id="8" creationId="{B20AF444-8389-0883-7B60-D0DCFAC93A8C}"/>
          </ac:spMkLst>
        </pc:spChg>
        <pc:spChg chg="mod ord">
          <ac:chgData name="Behl, Malvika" userId="cebe81be-e762-430f-abf5-22801aa3a7ac" providerId="ADAL" clId="{90C0B03C-CEAB-1940-B4BD-9A747B93827E}" dt="2024-04-11T20:01:28.649" v="189" actId="1076"/>
          <ac:spMkLst>
            <pc:docMk/>
            <pc:sldMk cId="2426062667" sldId="262"/>
            <ac:spMk id="9" creationId="{80336056-5438-2260-1B53-F7AC01A5DDA4}"/>
          </ac:spMkLst>
        </pc:spChg>
        <pc:spChg chg="del mod">
          <ac:chgData name="Behl, Malvika" userId="cebe81be-e762-430f-abf5-22801aa3a7ac" providerId="ADAL" clId="{90C0B03C-CEAB-1940-B4BD-9A747B93827E}" dt="2024-04-11T19:58:10.323" v="115" actId="478"/>
          <ac:spMkLst>
            <pc:docMk/>
            <pc:sldMk cId="2426062667" sldId="262"/>
            <ac:spMk id="10" creationId="{28178848-2791-2583-5834-213CE2DB0200}"/>
          </ac:spMkLst>
        </pc:spChg>
        <pc:spChg chg="add">
          <ac:chgData name="Behl, Malvika" userId="cebe81be-e762-430f-abf5-22801aa3a7ac" providerId="ADAL" clId="{90C0B03C-CEAB-1940-B4BD-9A747B93827E}" dt="2024-04-11T20:01:00.960" v="172" actId="26606"/>
          <ac:spMkLst>
            <pc:docMk/>
            <pc:sldMk cId="2426062667" sldId="262"/>
            <ac:spMk id="16" creationId="{75F65CD9-825D-44BD-8681-D42D260D4C63}"/>
          </ac:spMkLst>
        </pc:spChg>
        <pc:spChg chg="add del">
          <ac:chgData name="Behl, Malvika" userId="cebe81be-e762-430f-abf5-22801aa3a7ac" providerId="ADAL" clId="{90C0B03C-CEAB-1940-B4BD-9A747B93827E}" dt="2024-04-11T20:00:57.636" v="170" actId="700"/>
          <ac:spMkLst>
            <pc:docMk/>
            <pc:sldMk cId="2426062667" sldId="262"/>
            <ac:spMk id="17" creationId="{77580997-46DA-48C1-9929-FE4F5CE96256}"/>
          </ac:spMkLst>
        </pc:spChg>
        <pc:spChg chg="add">
          <ac:chgData name="Behl, Malvika" userId="cebe81be-e762-430f-abf5-22801aa3a7ac" providerId="ADAL" clId="{90C0B03C-CEAB-1940-B4BD-9A747B93827E}" dt="2024-04-11T20:01:00.960" v="172" actId="26606"/>
          <ac:spMkLst>
            <pc:docMk/>
            <pc:sldMk cId="2426062667" sldId="262"/>
            <ac:spMk id="18" creationId="{B2F64C47-BE0B-4DA4-A62F-C6922DD2082F}"/>
          </ac:spMkLst>
        </pc:spChg>
        <pc:spChg chg="add del">
          <ac:chgData name="Behl, Malvika" userId="cebe81be-e762-430f-abf5-22801aa3a7ac" providerId="ADAL" clId="{90C0B03C-CEAB-1940-B4BD-9A747B93827E}" dt="2024-04-11T20:00:57.636" v="170" actId="700"/>
          <ac:spMkLst>
            <pc:docMk/>
            <pc:sldMk cId="2426062667" sldId="262"/>
            <ac:spMk id="21" creationId="{80A7F0DD-3DB5-48D0-A338-52932ECF5681}"/>
          </ac:spMkLst>
        </pc:spChg>
        <pc:picChg chg="add">
          <ac:chgData name="Behl, Malvika" userId="cebe81be-e762-430f-abf5-22801aa3a7ac" providerId="ADAL" clId="{90C0B03C-CEAB-1940-B4BD-9A747B93827E}" dt="2024-04-11T20:01:00.960" v="172" actId="26606"/>
          <ac:picMkLst>
            <pc:docMk/>
            <pc:sldMk cId="2426062667" sldId="262"/>
            <ac:picMk id="14" creationId="{42476583-CC33-45CE-B51B-215B5673CD22}"/>
          </ac:picMkLst>
        </pc:picChg>
        <pc:picChg chg="add del">
          <ac:chgData name="Behl, Malvika" userId="cebe81be-e762-430f-abf5-22801aa3a7ac" providerId="ADAL" clId="{90C0B03C-CEAB-1940-B4BD-9A747B93827E}" dt="2024-04-11T20:00:57.636" v="170" actId="700"/>
          <ac:picMkLst>
            <pc:docMk/>
            <pc:sldMk cId="2426062667" sldId="262"/>
            <ac:picMk id="15" creationId="{42476583-CC33-45CE-B51B-215B5673CD22}"/>
          </ac:picMkLst>
        </pc:picChg>
        <pc:picChg chg="add del">
          <ac:chgData name="Behl, Malvika" userId="cebe81be-e762-430f-abf5-22801aa3a7ac" providerId="ADAL" clId="{90C0B03C-CEAB-1940-B4BD-9A747B93827E}" dt="2024-04-11T20:00:57.636" v="170" actId="700"/>
          <ac:picMkLst>
            <pc:docMk/>
            <pc:sldMk cId="2426062667" sldId="262"/>
            <ac:picMk id="19" creationId="{93F92867-10AA-410C-8AD1-2D2DBFE3FA0B}"/>
          </ac:picMkLst>
        </pc:picChg>
      </pc:sldChg>
      <pc:sldChg chg="addSp modSp mod setBg setClrOvrMap">
        <pc:chgData name="Behl, Malvika" userId="cebe81be-e762-430f-abf5-22801aa3a7ac" providerId="ADAL" clId="{90C0B03C-CEAB-1940-B4BD-9A747B93827E}" dt="2024-04-12T03:12:08.838" v="1826" actId="1076"/>
        <pc:sldMkLst>
          <pc:docMk/>
          <pc:sldMk cId="542929437" sldId="269"/>
        </pc:sldMkLst>
        <pc:spChg chg="mod">
          <ac:chgData name="Behl, Malvika" userId="cebe81be-e762-430f-abf5-22801aa3a7ac" providerId="ADAL" clId="{90C0B03C-CEAB-1940-B4BD-9A747B93827E}" dt="2024-04-11T19:57:27.077" v="112" actId="27636"/>
          <ac:spMkLst>
            <pc:docMk/>
            <pc:sldMk cId="542929437" sldId="269"/>
            <ac:spMk id="2" creationId="{A532FA8A-3884-5F4A-953D-78A6455426F1}"/>
          </ac:spMkLst>
        </pc:spChg>
        <pc:spChg chg="add">
          <ac:chgData name="Behl, Malvika" userId="cebe81be-e762-430f-abf5-22801aa3a7ac" providerId="ADAL" clId="{90C0B03C-CEAB-1940-B4BD-9A747B93827E}" dt="2024-04-11T19:55:30.728" v="76" actId="26606"/>
          <ac:spMkLst>
            <pc:docMk/>
            <pc:sldMk cId="542929437" sldId="269"/>
            <ac:spMk id="29" creationId="{CFF5BED3-4EE4-425F-A016-C272586B88E5}"/>
          </ac:spMkLst>
        </pc:spChg>
        <pc:spChg chg="add">
          <ac:chgData name="Behl, Malvika" userId="cebe81be-e762-430f-abf5-22801aa3a7ac" providerId="ADAL" clId="{90C0B03C-CEAB-1940-B4BD-9A747B93827E}" dt="2024-04-11T19:55:30.728" v="76" actId="26606"/>
          <ac:spMkLst>
            <pc:docMk/>
            <pc:sldMk cId="542929437" sldId="269"/>
            <ac:spMk id="31" creationId="{D856B4CA-4519-432C-ABFD-F2AE5D70E09C}"/>
          </ac:spMkLst>
        </pc:spChg>
        <pc:spChg chg="add">
          <ac:chgData name="Behl, Malvika" userId="cebe81be-e762-430f-abf5-22801aa3a7ac" providerId="ADAL" clId="{90C0B03C-CEAB-1940-B4BD-9A747B93827E}" dt="2024-04-11T19:55:30.728" v="76" actId="26606"/>
          <ac:spMkLst>
            <pc:docMk/>
            <pc:sldMk cId="542929437" sldId="269"/>
            <ac:spMk id="33" creationId="{61D03B64-A2F8-4473-8457-9A6A36B67B89}"/>
          </ac:spMkLst>
        </pc:spChg>
        <pc:picChg chg="mod">
          <ac:chgData name="Behl, Malvika" userId="cebe81be-e762-430f-abf5-22801aa3a7ac" providerId="ADAL" clId="{90C0B03C-CEAB-1940-B4BD-9A747B93827E}" dt="2024-04-11T19:56:20.874" v="93" actId="14100"/>
          <ac:picMkLst>
            <pc:docMk/>
            <pc:sldMk cId="542929437" sldId="269"/>
            <ac:picMk id="8" creationId="{01A5627C-03F8-D74F-BCED-3BB3619F81DC}"/>
          </ac:picMkLst>
        </pc:picChg>
        <pc:picChg chg="mod">
          <ac:chgData name="Behl, Malvika" userId="cebe81be-e762-430f-abf5-22801aa3a7ac" providerId="ADAL" clId="{90C0B03C-CEAB-1940-B4BD-9A747B93827E}" dt="2024-04-11T19:56:26.710" v="95" actId="14100"/>
          <ac:picMkLst>
            <pc:docMk/>
            <pc:sldMk cId="542929437" sldId="269"/>
            <ac:picMk id="10" creationId="{07160B7F-FFD6-6840-B796-BEDBE117B6E9}"/>
          </ac:picMkLst>
        </pc:picChg>
        <pc:picChg chg="mod">
          <ac:chgData name="Behl, Malvika" userId="cebe81be-e762-430f-abf5-22801aa3a7ac" providerId="ADAL" clId="{90C0B03C-CEAB-1940-B4BD-9A747B93827E}" dt="2024-04-12T03:12:08.838" v="1826" actId="1076"/>
          <ac:picMkLst>
            <pc:docMk/>
            <pc:sldMk cId="542929437" sldId="269"/>
            <ac:picMk id="12" creationId="{E1BEB86E-D834-2240-A2FA-49F16414464E}"/>
          </ac:picMkLst>
        </pc:picChg>
        <pc:picChg chg="mod">
          <ac:chgData name="Behl, Malvika" userId="cebe81be-e762-430f-abf5-22801aa3a7ac" providerId="ADAL" clId="{90C0B03C-CEAB-1940-B4BD-9A747B93827E}" dt="2024-04-11T19:56:01.020" v="87" actId="14100"/>
          <ac:picMkLst>
            <pc:docMk/>
            <pc:sldMk cId="542929437" sldId="269"/>
            <ac:picMk id="14" creationId="{801A8CF7-1A52-D84A-92BC-0FC8DBFF3CD3}"/>
          </ac:picMkLst>
        </pc:picChg>
        <pc:picChg chg="mod">
          <ac:chgData name="Behl, Malvika" userId="cebe81be-e762-430f-abf5-22801aa3a7ac" providerId="ADAL" clId="{90C0B03C-CEAB-1940-B4BD-9A747B93827E}" dt="2024-04-11T19:56:31.920" v="97" actId="14100"/>
          <ac:picMkLst>
            <pc:docMk/>
            <pc:sldMk cId="542929437" sldId="269"/>
            <ac:picMk id="16" creationId="{2F0E2193-5E81-1B4D-95BE-082C0E9D014A}"/>
          </ac:picMkLst>
        </pc:picChg>
        <pc:picChg chg="mod">
          <ac:chgData name="Behl, Malvika" userId="cebe81be-e762-430f-abf5-22801aa3a7ac" providerId="ADAL" clId="{90C0B03C-CEAB-1940-B4BD-9A747B93827E}" dt="2024-04-11T19:57:15.777" v="109" actId="1076"/>
          <ac:picMkLst>
            <pc:docMk/>
            <pc:sldMk cId="542929437" sldId="269"/>
            <ac:picMk id="18" creationId="{BE0B2DF3-081B-9C4D-BFE6-0408BA43A83A}"/>
          </ac:picMkLst>
        </pc:picChg>
        <pc:picChg chg="mod">
          <ac:chgData name="Behl, Malvika" userId="cebe81be-e762-430f-abf5-22801aa3a7ac" providerId="ADAL" clId="{90C0B03C-CEAB-1940-B4BD-9A747B93827E}" dt="2024-04-11T19:57:19.726" v="110" actId="1076"/>
          <ac:picMkLst>
            <pc:docMk/>
            <pc:sldMk cId="542929437" sldId="269"/>
            <ac:picMk id="20" creationId="{0355C5CE-A96C-8D48-AF24-E6CF37AF0BB2}"/>
          </ac:picMkLst>
        </pc:picChg>
        <pc:picChg chg="mod">
          <ac:chgData name="Behl, Malvika" userId="cebe81be-e762-430f-abf5-22801aa3a7ac" providerId="ADAL" clId="{90C0B03C-CEAB-1940-B4BD-9A747B93827E}" dt="2024-04-11T19:57:07.868" v="107" actId="1076"/>
          <ac:picMkLst>
            <pc:docMk/>
            <pc:sldMk cId="542929437" sldId="269"/>
            <ac:picMk id="22" creationId="{5E287BD1-1EF5-174B-BB82-BBF5CEFAF6CA}"/>
          </ac:picMkLst>
        </pc:picChg>
        <pc:picChg chg="mod">
          <ac:chgData name="Behl, Malvika" userId="cebe81be-e762-430f-abf5-22801aa3a7ac" providerId="ADAL" clId="{90C0B03C-CEAB-1940-B4BD-9A747B93827E}" dt="2024-04-11T19:57:05.948" v="106" actId="1076"/>
          <ac:picMkLst>
            <pc:docMk/>
            <pc:sldMk cId="542929437" sldId="269"/>
            <ac:picMk id="24" creationId="{BF20F6DA-6F99-3F4B-BDC1-6A71521D37F3}"/>
          </ac:picMkLst>
        </pc:picChg>
        <pc:picChg chg="add">
          <ac:chgData name="Behl, Malvika" userId="cebe81be-e762-430f-abf5-22801aa3a7ac" providerId="ADAL" clId="{90C0B03C-CEAB-1940-B4BD-9A747B93827E}" dt="2024-04-11T19:55:30.728" v="76" actId="26606"/>
          <ac:picMkLst>
            <pc:docMk/>
            <pc:sldMk cId="542929437" sldId="269"/>
            <ac:picMk id="35" creationId="{01C3CE7E-C09F-4DAB-A9B8-00CB40334B33}"/>
          </ac:picMkLst>
        </pc:picChg>
      </pc:sldChg>
      <pc:sldChg chg="addSp delSp modSp new mod">
        <pc:chgData name="Behl, Malvika" userId="cebe81be-e762-430f-abf5-22801aa3a7ac" providerId="ADAL" clId="{90C0B03C-CEAB-1940-B4BD-9A747B93827E}" dt="2024-04-12T02:12:28.608" v="1604" actId="20577"/>
        <pc:sldMkLst>
          <pc:docMk/>
          <pc:sldMk cId="834180767" sldId="270"/>
        </pc:sldMkLst>
        <pc:spChg chg="del">
          <ac:chgData name="Behl, Malvika" userId="cebe81be-e762-430f-abf5-22801aa3a7ac" providerId="ADAL" clId="{90C0B03C-CEAB-1940-B4BD-9A747B93827E}" dt="2024-04-11T20:06:02.660" v="406" actId="478"/>
          <ac:spMkLst>
            <pc:docMk/>
            <pc:sldMk cId="834180767" sldId="270"/>
            <ac:spMk id="2" creationId="{76655E8A-8B95-9F01-2C3B-4BBE3FE0B785}"/>
          </ac:spMkLst>
        </pc:spChg>
        <pc:spChg chg="mod">
          <ac:chgData name="Behl, Malvika" userId="cebe81be-e762-430f-abf5-22801aa3a7ac" providerId="ADAL" clId="{90C0B03C-CEAB-1940-B4BD-9A747B93827E}" dt="2024-04-12T02:12:28.608" v="1604" actId="20577"/>
          <ac:spMkLst>
            <pc:docMk/>
            <pc:sldMk cId="834180767" sldId="270"/>
            <ac:spMk id="3" creationId="{C89B8A69-5BED-EE58-926D-7C235DFE7F50}"/>
          </ac:spMkLst>
        </pc:spChg>
        <pc:picChg chg="add mod">
          <ac:chgData name="Behl, Malvika" userId="cebe81be-e762-430f-abf5-22801aa3a7ac" providerId="ADAL" clId="{90C0B03C-CEAB-1940-B4BD-9A747B93827E}" dt="2024-04-11T20:21:11.510" v="1250" actId="1076"/>
          <ac:picMkLst>
            <pc:docMk/>
            <pc:sldMk cId="834180767" sldId="270"/>
            <ac:picMk id="5" creationId="{A55B8AF1-A126-54AE-D521-9D5A35384524}"/>
          </ac:picMkLst>
        </pc:picChg>
      </pc:sldChg>
      <pc:sldChg chg="addSp delSp modSp new mod modClrScheme chgLayout">
        <pc:chgData name="Behl, Malvika" userId="cebe81be-e762-430f-abf5-22801aa3a7ac" providerId="ADAL" clId="{90C0B03C-CEAB-1940-B4BD-9A747B93827E}" dt="2024-04-11T22:10:11.037" v="1464" actId="20577"/>
        <pc:sldMkLst>
          <pc:docMk/>
          <pc:sldMk cId="2146957793" sldId="271"/>
        </pc:sldMkLst>
        <pc:spChg chg="del mod ord">
          <ac:chgData name="Behl, Malvika" userId="cebe81be-e762-430f-abf5-22801aa3a7ac" providerId="ADAL" clId="{90C0B03C-CEAB-1940-B4BD-9A747B93827E}" dt="2024-04-11T20:23:56.249" v="1279" actId="700"/>
          <ac:spMkLst>
            <pc:docMk/>
            <pc:sldMk cId="2146957793" sldId="271"/>
            <ac:spMk id="2" creationId="{56BB80DE-6726-94CB-798C-472FDAF548CA}"/>
          </ac:spMkLst>
        </pc:spChg>
        <pc:spChg chg="del mod ord">
          <ac:chgData name="Behl, Malvika" userId="cebe81be-e762-430f-abf5-22801aa3a7ac" providerId="ADAL" clId="{90C0B03C-CEAB-1940-B4BD-9A747B93827E}" dt="2024-04-11T20:23:56.249" v="1279" actId="700"/>
          <ac:spMkLst>
            <pc:docMk/>
            <pc:sldMk cId="2146957793" sldId="271"/>
            <ac:spMk id="3" creationId="{59DFD1A9-4468-500D-8B10-5843C86EB8A8}"/>
          </ac:spMkLst>
        </pc:spChg>
        <pc:spChg chg="del">
          <ac:chgData name="Behl, Malvika" userId="cebe81be-e762-430f-abf5-22801aa3a7ac" providerId="ADAL" clId="{90C0B03C-CEAB-1940-B4BD-9A747B93827E}" dt="2024-04-11T20:23:56.249" v="1279" actId="700"/>
          <ac:spMkLst>
            <pc:docMk/>
            <pc:sldMk cId="2146957793" sldId="271"/>
            <ac:spMk id="4" creationId="{776EC8D7-551C-6300-411F-30383B5018D0}"/>
          </ac:spMkLst>
        </pc:spChg>
        <pc:spChg chg="add mod ord">
          <ac:chgData name="Behl, Malvika" userId="cebe81be-e762-430f-abf5-22801aa3a7ac" providerId="ADAL" clId="{90C0B03C-CEAB-1940-B4BD-9A747B93827E}" dt="2024-04-11T20:25:12.684" v="1294" actId="14100"/>
          <ac:spMkLst>
            <pc:docMk/>
            <pc:sldMk cId="2146957793" sldId="271"/>
            <ac:spMk id="5" creationId="{EC48EB01-837B-F75C-8587-F93AAA15827D}"/>
          </ac:spMkLst>
        </pc:spChg>
        <pc:spChg chg="add mod ord">
          <ac:chgData name="Behl, Malvika" userId="cebe81be-e762-430f-abf5-22801aa3a7ac" providerId="ADAL" clId="{90C0B03C-CEAB-1940-B4BD-9A747B93827E}" dt="2024-04-11T22:10:11.037" v="1464" actId="20577"/>
          <ac:spMkLst>
            <pc:docMk/>
            <pc:sldMk cId="2146957793" sldId="271"/>
            <ac:spMk id="6" creationId="{AD2376D9-452A-AF5A-1C5A-F279ECE33818}"/>
          </ac:spMkLst>
        </pc:spChg>
        <pc:spChg chg="add del mod">
          <ac:chgData name="Behl, Malvika" userId="cebe81be-e762-430f-abf5-22801aa3a7ac" providerId="ADAL" clId="{90C0B03C-CEAB-1940-B4BD-9A747B93827E}" dt="2024-04-11T21:58:41.961" v="1441" actId="478"/>
          <ac:spMkLst>
            <pc:docMk/>
            <pc:sldMk cId="2146957793" sldId="271"/>
            <ac:spMk id="8" creationId="{103506F3-67DE-CB94-FAA1-56CDAA3F59E7}"/>
          </ac:spMkLst>
        </pc:spChg>
        <pc:graphicFrameChg chg="add del mod">
          <ac:chgData name="Behl, Malvika" userId="cebe81be-e762-430f-abf5-22801aa3a7ac" providerId="ADAL" clId="{90C0B03C-CEAB-1940-B4BD-9A747B93827E}" dt="2024-04-11T21:58:41.961" v="1441" actId="478"/>
          <ac:graphicFrameMkLst>
            <pc:docMk/>
            <pc:sldMk cId="2146957793" sldId="271"/>
            <ac:graphicFrameMk id="7" creationId="{5DADD292-8C23-4C48-16CA-3CD77CCAEBB3}"/>
          </ac:graphicFrameMkLst>
        </pc:graphicFrameChg>
      </pc:sldChg>
      <pc:sldChg chg="addSp delSp modSp new mod">
        <pc:chgData name="Behl, Malvika" userId="cebe81be-e762-430f-abf5-22801aa3a7ac" providerId="ADAL" clId="{90C0B03C-CEAB-1940-B4BD-9A747B93827E}" dt="2024-04-11T22:14:03.327" v="1474" actId="20577"/>
        <pc:sldMkLst>
          <pc:docMk/>
          <pc:sldMk cId="2412933131" sldId="272"/>
        </pc:sldMkLst>
        <pc:spChg chg="del">
          <ac:chgData name="Behl, Malvika" userId="cebe81be-e762-430f-abf5-22801aa3a7ac" providerId="ADAL" clId="{90C0B03C-CEAB-1940-B4BD-9A747B93827E}" dt="2024-04-11T20:27:24.607" v="1337" actId="478"/>
          <ac:spMkLst>
            <pc:docMk/>
            <pc:sldMk cId="2412933131" sldId="272"/>
            <ac:spMk id="2" creationId="{BF0FA515-03D8-4F38-B09E-E769E1303EFE}"/>
          </ac:spMkLst>
        </pc:spChg>
        <pc:spChg chg="add del mod">
          <ac:chgData name="Behl, Malvika" userId="cebe81be-e762-430f-abf5-22801aa3a7ac" providerId="ADAL" clId="{90C0B03C-CEAB-1940-B4BD-9A747B93827E}" dt="2024-04-11T20:28:48.691" v="1411" actId="26606"/>
          <ac:spMkLst>
            <pc:docMk/>
            <pc:sldMk cId="2412933131" sldId="272"/>
            <ac:spMk id="3" creationId="{E94D863E-1311-8618-38A7-FFB8331A9F1B}"/>
          </ac:spMkLst>
        </pc:spChg>
        <pc:spChg chg="mod">
          <ac:chgData name="Behl, Malvika" userId="cebe81be-e762-430f-abf5-22801aa3a7ac" providerId="ADAL" clId="{90C0B03C-CEAB-1940-B4BD-9A747B93827E}" dt="2024-04-11T20:29:51.935" v="1433" actId="403"/>
          <ac:spMkLst>
            <pc:docMk/>
            <pc:sldMk cId="2412933131" sldId="272"/>
            <ac:spMk id="4" creationId="{448F470B-043C-B47C-9B77-E0DE1343F0C6}"/>
          </ac:spMkLst>
        </pc:spChg>
        <pc:graphicFrameChg chg="add del">
          <ac:chgData name="Behl, Malvika" userId="cebe81be-e762-430f-abf5-22801aa3a7ac" providerId="ADAL" clId="{90C0B03C-CEAB-1940-B4BD-9A747B93827E}" dt="2024-04-11T20:28:48.655" v="1410" actId="26606"/>
          <ac:graphicFrameMkLst>
            <pc:docMk/>
            <pc:sldMk cId="2412933131" sldId="272"/>
            <ac:graphicFrameMk id="6" creationId="{1C7DA969-AB8B-B992-4E8D-A1A45EF26D76}"/>
          </ac:graphicFrameMkLst>
        </pc:graphicFrameChg>
        <pc:graphicFrameChg chg="add mod modGraphic">
          <ac:chgData name="Behl, Malvika" userId="cebe81be-e762-430f-abf5-22801aa3a7ac" providerId="ADAL" clId="{90C0B03C-CEAB-1940-B4BD-9A747B93827E}" dt="2024-04-11T22:14:03.327" v="1474" actId="20577"/>
          <ac:graphicFrameMkLst>
            <pc:docMk/>
            <pc:sldMk cId="2412933131" sldId="272"/>
            <ac:graphicFrameMk id="8" creationId="{634529EA-67D8-9CB4-EE5A-32F11396D852}"/>
          </ac:graphicFrameMkLst>
        </pc:graphicFrameChg>
      </pc:sldChg>
    </pc:docChg>
  </pc:docChgLst>
  <pc:docChgLst>
    <pc:chgData name="Behl, Malvika" userId="cebe81be-e762-430f-abf5-22801aa3a7ac" providerId="ADAL" clId="{131D3348-99DF-C64F-A0E5-A7906C0DEDCC}"/>
    <pc:docChg chg="undo custSel addSld delSld modSld sldOrd">
      <pc:chgData name="Behl, Malvika" userId="cebe81be-e762-430f-abf5-22801aa3a7ac" providerId="ADAL" clId="{131D3348-99DF-C64F-A0E5-A7906C0DEDCC}" dt="2024-04-19T02:45:14.470" v="901" actId="2696"/>
      <pc:docMkLst>
        <pc:docMk/>
      </pc:docMkLst>
      <pc:sldChg chg="modSp mod">
        <pc:chgData name="Behl, Malvika" userId="cebe81be-e762-430f-abf5-22801aa3a7ac" providerId="ADAL" clId="{131D3348-99DF-C64F-A0E5-A7906C0DEDCC}" dt="2024-04-18T18:43:53.932" v="69" actId="20577"/>
        <pc:sldMkLst>
          <pc:docMk/>
          <pc:sldMk cId="3772011001" sldId="256"/>
        </pc:sldMkLst>
        <pc:spChg chg="mod">
          <ac:chgData name="Behl, Malvika" userId="cebe81be-e762-430f-abf5-22801aa3a7ac" providerId="ADAL" clId="{131D3348-99DF-C64F-A0E5-A7906C0DEDCC}" dt="2024-04-18T18:43:53.932" v="69" actId="20577"/>
          <ac:spMkLst>
            <pc:docMk/>
            <pc:sldMk cId="3772011001" sldId="256"/>
            <ac:spMk id="4" creationId="{65EFAB14-DED4-2262-BEFD-19BFC36DF780}"/>
          </ac:spMkLst>
        </pc:spChg>
      </pc:sldChg>
      <pc:sldChg chg="addSp delSp modSp mod">
        <pc:chgData name="Behl, Malvika" userId="cebe81be-e762-430f-abf5-22801aa3a7ac" providerId="ADAL" clId="{131D3348-99DF-C64F-A0E5-A7906C0DEDCC}" dt="2024-04-18T18:46:06.611" v="242" actId="403"/>
        <pc:sldMkLst>
          <pc:docMk/>
          <pc:sldMk cId="1175042710" sldId="257"/>
        </pc:sldMkLst>
        <pc:spChg chg="mod">
          <ac:chgData name="Behl, Malvika" userId="cebe81be-e762-430f-abf5-22801aa3a7ac" providerId="ADAL" clId="{131D3348-99DF-C64F-A0E5-A7906C0DEDCC}" dt="2024-04-18T18:46:06.611" v="242" actId="403"/>
          <ac:spMkLst>
            <pc:docMk/>
            <pc:sldMk cId="1175042710" sldId="257"/>
            <ac:spMk id="2" creationId="{A20B1DDB-7BC7-92BF-407E-C47084EA26D5}"/>
          </ac:spMkLst>
        </pc:spChg>
        <pc:spChg chg="mod">
          <ac:chgData name="Behl, Malvika" userId="cebe81be-e762-430f-abf5-22801aa3a7ac" providerId="ADAL" clId="{131D3348-99DF-C64F-A0E5-A7906C0DEDCC}" dt="2024-04-18T18:45:59.147" v="238" actId="1076"/>
          <ac:spMkLst>
            <pc:docMk/>
            <pc:sldMk cId="1175042710" sldId="257"/>
            <ac:spMk id="3" creationId="{3FE3B3BE-13D9-A703-6C62-DE9C05048BF0}"/>
          </ac:spMkLst>
        </pc:spChg>
        <pc:picChg chg="add mod">
          <ac:chgData name="Behl, Malvika" userId="cebe81be-e762-430f-abf5-22801aa3a7ac" providerId="ADAL" clId="{131D3348-99DF-C64F-A0E5-A7906C0DEDCC}" dt="2024-04-18T18:45:56.693" v="237" actId="14100"/>
          <ac:picMkLst>
            <pc:docMk/>
            <pc:sldMk cId="1175042710" sldId="257"/>
            <ac:picMk id="5" creationId="{5696FBBC-B8DF-5C79-5666-062301676157}"/>
          </ac:picMkLst>
        </pc:picChg>
        <pc:picChg chg="del">
          <ac:chgData name="Behl, Malvika" userId="cebe81be-e762-430f-abf5-22801aa3a7ac" providerId="ADAL" clId="{131D3348-99DF-C64F-A0E5-A7906C0DEDCC}" dt="2024-04-18T18:45:06.965" v="230" actId="478"/>
          <ac:picMkLst>
            <pc:docMk/>
            <pc:sldMk cId="1175042710" sldId="257"/>
            <ac:picMk id="10" creationId="{5F7F80F6-C594-E914-E374-BC6CE2E7FBBB}"/>
          </ac:picMkLst>
        </pc:picChg>
      </pc:sldChg>
      <pc:sldChg chg="del">
        <pc:chgData name="Behl, Malvika" userId="cebe81be-e762-430f-abf5-22801aa3a7ac" providerId="ADAL" clId="{131D3348-99DF-C64F-A0E5-A7906C0DEDCC}" dt="2024-04-18T19:28:05.286" v="364" actId="2696"/>
        <pc:sldMkLst>
          <pc:docMk/>
          <pc:sldMk cId="2597539344" sldId="258"/>
        </pc:sldMkLst>
      </pc:sldChg>
      <pc:sldChg chg="del">
        <pc:chgData name="Behl, Malvika" userId="cebe81be-e762-430f-abf5-22801aa3a7ac" providerId="ADAL" clId="{131D3348-99DF-C64F-A0E5-A7906C0DEDCC}" dt="2024-04-18T19:38:00.117" v="435" actId="2696"/>
        <pc:sldMkLst>
          <pc:docMk/>
          <pc:sldMk cId="1812019449" sldId="259"/>
        </pc:sldMkLst>
      </pc:sldChg>
      <pc:sldChg chg="addSp delSp modSp add del mod">
        <pc:chgData name="Behl, Malvika" userId="cebe81be-e762-430f-abf5-22801aa3a7ac" providerId="ADAL" clId="{131D3348-99DF-C64F-A0E5-A7906C0DEDCC}" dt="2024-04-19T02:08:52.559" v="794" actId="122"/>
        <pc:sldMkLst>
          <pc:docMk/>
          <pc:sldMk cId="2693276672" sldId="261"/>
        </pc:sldMkLst>
        <pc:spChg chg="mod">
          <ac:chgData name="Behl, Malvika" userId="cebe81be-e762-430f-abf5-22801aa3a7ac" providerId="ADAL" clId="{131D3348-99DF-C64F-A0E5-A7906C0DEDCC}" dt="2024-04-19T02:08:52.559" v="794" actId="122"/>
          <ac:spMkLst>
            <pc:docMk/>
            <pc:sldMk cId="2693276672" sldId="261"/>
            <ac:spMk id="2" creationId="{E3C64731-A6D0-866B-8090-8E7DDCDE62F9}"/>
          </ac:spMkLst>
        </pc:spChg>
        <pc:spChg chg="add mod">
          <ac:chgData name="Behl, Malvika" userId="cebe81be-e762-430f-abf5-22801aa3a7ac" providerId="ADAL" clId="{131D3348-99DF-C64F-A0E5-A7906C0DEDCC}" dt="2024-04-19T02:08:47.981" v="793" actId="313"/>
          <ac:spMkLst>
            <pc:docMk/>
            <pc:sldMk cId="2693276672" sldId="261"/>
            <ac:spMk id="4" creationId="{4FA4BFF0-BCE0-5AB0-796C-0C9B199F1F3F}"/>
          </ac:spMkLst>
        </pc:spChg>
        <pc:graphicFrameChg chg="del mod">
          <ac:chgData name="Behl, Malvika" userId="cebe81be-e762-430f-abf5-22801aa3a7ac" providerId="ADAL" clId="{131D3348-99DF-C64F-A0E5-A7906C0DEDCC}" dt="2024-04-19T02:07:38.311" v="744" actId="478"/>
          <ac:graphicFrameMkLst>
            <pc:docMk/>
            <pc:sldMk cId="2693276672" sldId="261"/>
            <ac:graphicFrameMk id="5" creationId="{382CAF91-3A74-3790-EB00-E2434F58F61F}"/>
          </ac:graphicFrameMkLst>
        </pc:graphicFrameChg>
      </pc:sldChg>
      <pc:sldChg chg="del">
        <pc:chgData name="Behl, Malvika" userId="cebe81be-e762-430f-abf5-22801aa3a7ac" providerId="ADAL" clId="{131D3348-99DF-C64F-A0E5-A7906C0DEDCC}" dt="2024-04-18T19:37:55.682" v="434" actId="2696"/>
        <pc:sldMkLst>
          <pc:docMk/>
          <pc:sldMk cId="2426062667" sldId="262"/>
        </pc:sldMkLst>
      </pc:sldChg>
      <pc:sldChg chg="addSp delSp modSp add mod">
        <pc:chgData name="Behl, Malvika" userId="cebe81be-e762-430f-abf5-22801aa3a7ac" providerId="ADAL" clId="{131D3348-99DF-C64F-A0E5-A7906C0DEDCC}" dt="2024-04-18T20:16:06.934" v="742"/>
        <pc:sldMkLst>
          <pc:docMk/>
          <pc:sldMk cId="220885858" sldId="266"/>
        </pc:sldMkLst>
        <pc:spChg chg="add del mod">
          <ac:chgData name="Behl, Malvika" userId="cebe81be-e762-430f-abf5-22801aa3a7ac" providerId="ADAL" clId="{131D3348-99DF-C64F-A0E5-A7906C0DEDCC}" dt="2024-04-18T20:11:35.192" v="681"/>
          <ac:spMkLst>
            <pc:docMk/>
            <pc:sldMk cId="220885858" sldId="266"/>
            <ac:spMk id="2" creationId="{3A1A90FC-768E-EF4C-EA11-4FF2EBEE469E}"/>
          </ac:spMkLst>
        </pc:spChg>
        <pc:spChg chg="add mod">
          <ac:chgData name="Behl, Malvika" userId="cebe81be-e762-430f-abf5-22801aa3a7ac" providerId="ADAL" clId="{131D3348-99DF-C64F-A0E5-A7906C0DEDCC}" dt="2024-04-18T20:14:02.835" v="735" actId="1076"/>
          <ac:spMkLst>
            <pc:docMk/>
            <pc:sldMk cId="220885858" sldId="266"/>
            <ac:spMk id="3" creationId="{62C81F9B-9D1D-DF6D-B004-A793A10247EC}"/>
          </ac:spMkLst>
        </pc:spChg>
        <pc:spChg chg="add del mod">
          <ac:chgData name="Behl, Malvika" userId="cebe81be-e762-430f-abf5-22801aa3a7ac" providerId="ADAL" clId="{131D3348-99DF-C64F-A0E5-A7906C0DEDCC}" dt="2024-04-18T20:16:06.934" v="742"/>
          <ac:spMkLst>
            <pc:docMk/>
            <pc:sldMk cId="220885858" sldId="266"/>
            <ac:spMk id="4" creationId="{E5C9DF20-713B-1FB0-355B-03B9F31888C7}"/>
          </ac:spMkLst>
        </pc:spChg>
        <pc:spChg chg="mod">
          <ac:chgData name="Behl, Malvika" userId="cebe81be-e762-430f-abf5-22801aa3a7ac" providerId="ADAL" clId="{131D3348-99DF-C64F-A0E5-A7906C0DEDCC}" dt="2024-04-18T20:14:05.815" v="736" actId="1076"/>
          <ac:spMkLst>
            <pc:docMk/>
            <pc:sldMk cId="220885858" sldId="266"/>
            <ac:spMk id="5" creationId="{18302B64-9B3A-CB4E-9998-C7282F4B6BA4}"/>
          </ac:spMkLst>
        </pc:spChg>
        <pc:spChg chg="add del mod">
          <ac:chgData name="Behl, Malvika" userId="cebe81be-e762-430f-abf5-22801aa3a7ac" providerId="ADAL" clId="{131D3348-99DF-C64F-A0E5-A7906C0DEDCC}" dt="2024-04-18T20:16:06.932" v="740"/>
          <ac:spMkLst>
            <pc:docMk/>
            <pc:sldMk cId="220885858" sldId="266"/>
            <ac:spMk id="6" creationId="{4F609386-2D72-DD09-B269-82670F3E0310}"/>
          </ac:spMkLst>
        </pc:spChg>
        <pc:spChg chg="add del mod">
          <ac:chgData name="Behl, Malvika" userId="cebe81be-e762-430f-abf5-22801aa3a7ac" providerId="ADAL" clId="{131D3348-99DF-C64F-A0E5-A7906C0DEDCC}" dt="2024-04-18T20:16:06.931" v="738"/>
          <ac:spMkLst>
            <pc:docMk/>
            <pc:sldMk cId="220885858" sldId="266"/>
            <ac:spMk id="7" creationId="{AAEF3FAB-C4BF-F023-961F-E3A73ABCC8F7}"/>
          </ac:spMkLst>
        </pc:spChg>
        <pc:picChg chg="mod">
          <ac:chgData name="Behl, Malvika" userId="cebe81be-e762-430f-abf5-22801aa3a7ac" providerId="ADAL" clId="{131D3348-99DF-C64F-A0E5-A7906C0DEDCC}" dt="2024-04-18T20:12:37.781" v="697" actId="1076"/>
          <ac:picMkLst>
            <pc:docMk/>
            <pc:sldMk cId="220885858" sldId="266"/>
            <ac:picMk id="3074" creationId="{272B0B21-2053-7B4D-BBEA-E9EA29D4EF40}"/>
          </ac:picMkLst>
        </pc:picChg>
      </pc:sldChg>
      <pc:sldChg chg="del">
        <pc:chgData name="Behl, Malvika" userId="cebe81be-e762-430f-abf5-22801aa3a7ac" providerId="ADAL" clId="{131D3348-99DF-C64F-A0E5-A7906C0DEDCC}" dt="2024-04-18T19:37:55.682" v="434" actId="2696"/>
        <pc:sldMkLst>
          <pc:docMk/>
          <pc:sldMk cId="542929437" sldId="269"/>
        </pc:sldMkLst>
      </pc:sldChg>
      <pc:sldChg chg="addSp delSp add mod">
        <pc:chgData name="Behl, Malvika" userId="cebe81be-e762-430f-abf5-22801aa3a7ac" providerId="ADAL" clId="{131D3348-99DF-C64F-A0E5-A7906C0DEDCC}" dt="2024-04-18T20:06:55.723" v="616"/>
        <pc:sldMkLst>
          <pc:docMk/>
          <pc:sldMk cId="2439066161" sldId="269"/>
        </pc:sldMkLst>
        <pc:picChg chg="del">
          <ac:chgData name="Behl, Malvika" userId="cebe81be-e762-430f-abf5-22801aa3a7ac" providerId="ADAL" clId="{131D3348-99DF-C64F-A0E5-A7906C0DEDCC}" dt="2024-04-18T20:06:53.418" v="615" actId="478"/>
          <ac:picMkLst>
            <pc:docMk/>
            <pc:sldMk cId="2439066161" sldId="269"/>
            <ac:picMk id="5" creationId="{FC30A899-EA09-DB46-94DC-5EDC625E0A85}"/>
          </ac:picMkLst>
        </pc:picChg>
        <pc:picChg chg="add">
          <ac:chgData name="Behl, Malvika" userId="cebe81be-e762-430f-abf5-22801aa3a7ac" providerId="ADAL" clId="{131D3348-99DF-C64F-A0E5-A7906C0DEDCC}" dt="2024-04-18T20:06:55.723" v="616"/>
          <ac:picMkLst>
            <pc:docMk/>
            <pc:sldMk cId="2439066161" sldId="269"/>
            <ac:picMk id="4098" creationId="{B992BB18-6838-751D-B9C7-801028AA60BD}"/>
          </ac:picMkLst>
        </pc:picChg>
      </pc:sldChg>
      <pc:sldChg chg="modSp del mod">
        <pc:chgData name="Behl, Malvika" userId="cebe81be-e762-430f-abf5-22801aa3a7ac" providerId="ADAL" clId="{131D3348-99DF-C64F-A0E5-A7906C0DEDCC}" dt="2024-04-19T02:01:18.761" v="743" actId="2696"/>
        <pc:sldMkLst>
          <pc:docMk/>
          <pc:sldMk cId="2146957793" sldId="271"/>
        </pc:sldMkLst>
        <pc:spChg chg="mod">
          <ac:chgData name="Behl, Malvika" userId="cebe81be-e762-430f-abf5-22801aa3a7ac" providerId="ADAL" clId="{131D3348-99DF-C64F-A0E5-A7906C0DEDCC}" dt="2024-04-18T19:38:06.301" v="436" actId="20577"/>
          <ac:spMkLst>
            <pc:docMk/>
            <pc:sldMk cId="2146957793" sldId="271"/>
            <ac:spMk id="6" creationId="{AD2376D9-452A-AF5A-1C5A-F279ECE33818}"/>
          </ac:spMkLst>
        </pc:spChg>
      </pc:sldChg>
      <pc:sldChg chg="del">
        <pc:chgData name="Behl, Malvika" userId="cebe81be-e762-430f-abf5-22801aa3a7ac" providerId="ADAL" clId="{131D3348-99DF-C64F-A0E5-A7906C0DEDCC}" dt="2024-04-18T19:37:55.682" v="434" actId="2696"/>
        <pc:sldMkLst>
          <pc:docMk/>
          <pc:sldMk cId="2412933131" sldId="272"/>
        </pc:sldMkLst>
      </pc:sldChg>
      <pc:sldChg chg="new del">
        <pc:chgData name="Behl, Malvika" userId="cebe81be-e762-430f-abf5-22801aa3a7ac" providerId="ADAL" clId="{131D3348-99DF-C64F-A0E5-A7906C0DEDCC}" dt="2024-04-18T19:21:27.624" v="276" actId="680"/>
        <pc:sldMkLst>
          <pc:docMk/>
          <pc:sldMk cId="1023216369" sldId="273"/>
        </pc:sldMkLst>
      </pc:sldChg>
      <pc:sldChg chg="addSp delSp modSp new mod">
        <pc:chgData name="Behl, Malvika" userId="cebe81be-e762-430f-abf5-22801aa3a7ac" providerId="ADAL" clId="{131D3348-99DF-C64F-A0E5-A7906C0DEDCC}" dt="2024-04-18T19:37:48.401" v="433" actId="1076"/>
        <pc:sldMkLst>
          <pc:docMk/>
          <pc:sldMk cId="4158437607" sldId="273"/>
        </pc:sldMkLst>
        <pc:spChg chg="mod">
          <ac:chgData name="Behl, Malvika" userId="cebe81be-e762-430f-abf5-22801aa3a7ac" providerId="ADAL" clId="{131D3348-99DF-C64F-A0E5-A7906C0DEDCC}" dt="2024-04-18T19:30:11.562" v="403" actId="27636"/>
          <ac:spMkLst>
            <pc:docMk/>
            <pc:sldMk cId="4158437607" sldId="273"/>
            <ac:spMk id="2" creationId="{156C500A-3AEE-7776-D5C2-73562A1E6979}"/>
          </ac:spMkLst>
        </pc:spChg>
        <pc:spChg chg="del mod">
          <ac:chgData name="Behl, Malvika" userId="cebe81be-e762-430f-abf5-22801aa3a7ac" providerId="ADAL" clId="{131D3348-99DF-C64F-A0E5-A7906C0DEDCC}" dt="2024-04-18T19:30:13.678" v="404" actId="478"/>
          <ac:spMkLst>
            <pc:docMk/>
            <pc:sldMk cId="4158437607" sldId="273"/>
            <ac:spMk id="3" creationId="{85EEE019-9A43-2986-F59A-F4D7929A4DCD}"/>
          </ac:spMkLst>
        </pc:spChg>
        <pc:picChg chg="add mod">
          <ac:chgData name="Behl, Malvika" userId="cebe81be-e762-430f-abf5-22801aa3a7ac" providerId="ADAL" clId="{131D3348-99DF-C64F-A0E5-A7906C0DEDCC}" dt="2024-04-18T19:37:48.401" v="433" actId="1076"/>
          <ac:picMkLst>
            <pc:docMk/>
            <pc:sldMk cId="4158437607" sldId="273"/>
            <ac:picMk id="2050" creationId="{5FFA54F1-ABA3-DA6F-AFFA-DC92E99B82D0}"/>
          </ac:picMkLst>
        </pc:picChg>
      </pc:sldChg>
      <pc:sldChg chg="addSp modSp new mod">
        <pc:chgData name="Behl, Malvika" userId="cebe81be-e762-430f-abf5-22801aa3a7ac" providerId="ADAL" clId="{131D3348-99DF-C64F-A0E5-A7906C0DEDCC}" dt="2024-04-18T19:36:07.299" v="425" actId="1076"/>
        <pc:sldMkLst>
          <pc:docMk/>
          <pc:sldMk cId="3008377994" sldId="274"/>
        </pc:sldMkLst>
        <pc:spChg chg="mod">
          <ac:chgData name="Behl, Malvika" userId="cebe81be-e762-430f-abf5-22801aa3a7ac" providerId="ADAL" clId="{131D3348-99DF-C64F-A0E5-A7906C0DEDCC}" dt="2024-04-18T19:35:30.197" v="423" actId="2711"/>
          <ac:spMkLst>
            <pc:docMk/>
            <pc:sldMk cId="3008377994" sldId="274"/>
            <ac:spMk id="2" creationId="{3DE2E3F0-9A3E-6332-8A68-74647DE9D66F}"/>
          </ac:spMkLst>
        </pc:spChg>
        <pc:spChg chg="mod">
          <ac:chgData name="Behl, Malvika" userId="cebe81be-e762-430f-abf5-22801aa3a7ac" providerId="ADAL" clId="{131D3348-99DF-C64F-A0E5-A7906C0DEDCC}" dt="2024-04-18T19:35:22.181" v="421" actId="14100"/>
          <ac:spMkLst>
            <pc:docMk/>
            <pc:sldMk cId="3008377994" sldId="274"/>
            <ac:spMk id="3" creationId="{87553101-BFB4-4F2F-02DE-8B701EC516EC}"/>
          </ac:spMkLst>
        </pc:spChg>
        <pc:picChg chg="add mod">
          <ac:chgData name="Behl, Malvika" userId="cebe81be-e762-430f-abf5-22801aa3a7ac" providerId="ADAL" clId="{131D3348-99DF-C64F-A0E5-A7906C0DEDCC}" dt="2024-04-18T19:36:07.299" v="425" actId="1076"/>
          <ac:picMkLst>
            <pc:docMk/>
            <pc:sldMk cId="3008377994" sldId="274"/>
            <ac:picMk id="1026" creationId="{8AEA32AB-870C-E23D-094A-4499C356CC20}"/>
          </ac:picMkLst>
        </pc:picChg>
      </pc:sldChg>
      <pc:sldChg chg="delSp modSp new mod ord">
        <pc:chgData name="Behl, Malvika" userId="cebe81be-e762-430f-abf5-22801aa3a7ac" providerId="ADAL" clId="{131D3348-99DF-C64F-A0E5-A7906C0DEDCC}" dt="2024-04-18T19:40:11.348" v="525" actId="403"/>
        <pc:sldMkLst>
          <pc:docMk/>
          <pc:sldMk cId="1862315047" sldId="275"/>
        </pc:sldMkLst>
        <pc:spChg chg="mod">
          <ac:chgData name="Behl, Malvika" userId="cebe81be-e762-430f-abf5-22801aa3a7ac" providerId="ADAL" clId="{131D3348-99DF-C64F-A0E5-A7906C0DEDCC}" dt="2024-04-18T19:40:11.348" v="525" actId="403"/>
          <ac:spMkLst>
            <pc:docMk/>
            <pc:sldMk cId="1862315047" sldId="275"/>
            <ac:spMk id="2" creationId="{296A9DB3-75C6-BD46-3105-DCCC51AC19AA}"/>
          </ac:spMkLst>
        </pc:spChg>
        <pc:spChg chg="del">
          <ac:chgData name="Behl, Malvika" userId="cebe81be-e762-430f-abf5-22801aa3a7ac" providerId="ADAL" clId="{131D3348-99DF-C64F-A0E5-A7906C0DEDCC}" dt="2024-04-18T19:40:04.069" v="520" actId="478"/>
          <ac:spMkLst>
            <pc:docMk/>
            <pc:sldMk cId="1862315047" sldId="275"/>
            <ac:spMk id="3" creationId="{30E99276-D0BF-C10F-3609-A159EAA2FABB}"/>
          </ac:spMkLst>
        </pc:spChg>
      </pc:sldChg>
      <pc:sldChg chg="addSp delSp modSp new mod setBg setClrOvrMap">
        <pc:chgData name="Behl, Malvika" userId="cebe81be-e762-430f-abf5-22801aa3a7ac" providerId="ADAL" clId="{131D3348-99DF-C64F-A0E5-A7906C0DEDCC}" dt="2024-04-18T19:45:52.702" v="565" actId="20577"/>
        <pc:sldMkLst>
          <pc:docMk/>
          <pc:sldMk cId="680595959" sldId="276"/>
        </pc:sldMkLst>
        <pc:spChg chg="mod">
          <ac:chgData name="Behl, Malvika" userId="cebe81be-e762-430f-abf5-22801aa3a7ac" providerId="ADAL" clId="{131D3348-99DF-C64F-A0E5-A7906C0DEDCC}" dt="2024-04-18T19:45:52.702" v="565" actId="20577"/>
          <ac:spMkLst>
            <pc:docMk/>
            <pc:sldMk cId="680595959" sldId="276"/>
            <ac:spMk id="2" creationId="{0A799981-67DC-494F-DE81-161BC62A6E84}"/>
          </ac:spMkLst>
        </pc:spChg>
        <pc:spChg chg="del">
          <ac:chgData name="Behl, Malvika" userId="cebe81be-e762-430f-abf5-22801aa3a7ac" providerId="ADAL" clId="{131D3348-99DF-C64F-A0E5-A7906C0DEDCC}" dt="2024-04-18T19:41:18.560" v="535" actId="478"/>
          <ac:spMkLst>
            <pc:docMk/>
            <pc:sldMk cId="680595959" sldId="276"/>
            <ac:spMk id="3" creationId="{76AD195F-DF9E-4438-EF04-E8CC0C84A504}"/>
          </ac:spMkLst>
        </pc:spChg>
        <pc:spChg chg="add del">
          <ac:chgData name="Behl, Malvika" userId="cebe81be-e762-430f-abf5-22801aa3a7ac" providerId="ADAL" clId="{131D3348-99DF-C64F-A0E5-A7906C0DEDCC}" dt="2024-04-18T19:41:43.117" v="541" actId="26606"/>
          <ac:spMkLst>
            <pc:docMk/>
            <pc:sldMk cId="680595959" sldId="276"/>
            <ac:spMk id="12" creationId="{09C946AC-2072-4946-A2B8-39F09D0944EE}"/>
          </ac:spMkLst>
        </pc:spChg>
        <pc:spChg chg="add del">
          <ac:chgData name="Behl, Malvika" userId="cebe81be-e762-430f-abf5-22801aa3a7ac" providerId="ADAL" clId="{131D3348-99DF-C64F-A0E5-A7906C0DEDCC}" dt="2024-04-18T19:41:43.117" v="541" actId="26606"/>
          <ac:spMkLst>
            <pc:docMk/>
            <pc:sldMk cId="680595959" sldId="276"/>
            <ac:spMk id="16" creationId="{559FD8B5-8CC4-4CFE-BD2A-1216B1F2C3DB}"/>
          </ac:spMkLst>
        </pc:spChg>
        <pc:spChg chg="add del">
          <ac:chgData name="Behl, Malvika" userId="cebe81be-e762-430f-abf5-22801aa3a7ac" providerId="ADAL" clId="{131D3348-99DF-C64F-A0E5-A7906C0DEDCC}" dt="2024-04-18T19:41:43.117" v="541" actId="26606"/>
          <ac:spMkLst>
            <pc:docMk/>
            <pc:sldMk cId="680595959" sldId="276"/>
            <ac:spMk id="18" creationId="{9ECF13F4-3D2A-4F2E-9BBD-3038670D21ED}"/>
          </ac:spMkLst>
        </pc:spChg>
        <pc:spChg chg="add del">
          <ac:chgData name="Behl, Malvika" userId="cebe81be-e762-430f-abf5-22801aa3a7ac" providerId="ADAL" clId="{131D3348-99DF-C64F-A0E5-A7906C0DEDCC}" dt="2024-04-18T19:41:54.642" v="545" actId="26606"/>
          <ac:spMkLst>
            <pc:docMk/>
            <pc:sldMk cId="680595959" sldId="276"/>
            <ac:spMk id="101" creationId="{663E7BCA-E0FA-4E55-B6F9-296548775308}"/>
          </ac:spMkLst>
        </pc:spChg>
        <pc:spChg chg="add del">
          <ac:chgData name="Behl, Malvika" userId="cebe81be-e762-430f-abf5-22801aa3a7ac" providerId="ADAL" clId="{131D3348-99DF-C64F-A0E5-A7906C0DEDCC}" dt="2024-04-18T19:41:54.642" v="545" actId="26606"/>
          <ac:spMkLst>
            <pc:docMk/>
            <pc:sldMk cId="680595959" sldId="276"/>
            <ac:spMk id="103" creationId="{47D1B3D9-1F1B-468B-AC82-D0DD90D05875}"/>
          </ac:spMkLst>
        </pc:spChg>
        <pc:grpChg chg="add del">
          <ac:chgData name="Behl, Malvika" userId="cebe81be-e762-430f-abf5-22801aa3a7ac" providerId="ADAL" clId="{131D3348-99DF-C64F-A0E5-A7906C0DEDCC}" dt="2024-04-18T19:41:43.117" v="541" actId="26606"/>
          <ac:grpSpMkLst>
            <pc:docMk/>
            <pc:sldMk cId="680595959" sldId="276"/>
            <ac:grpSpMk id="20" creationId="{19660E16-DCC0-4B6C-8E84-4C292580059F}"/>
          </ac:grpSpMkLst>
        </pc:grpChg>
        <pc:picChg chg="add mod">
          <ac:chgData name="Behl, Malvika" userId="cebe81be-e762-430f-abf5-22801aa3a7ac" providerId="ADAL" clId="{131D3348-99DF-C64F-A0E5-A7906C0DEDCC}" dt="2024-04-18T19:42:22.656" v="554" actId="1076"/>
          <ac:picMkLst>
            <pc:docMk/>
            <pc:sldMk cId="680595959" sldId="276"/>
            <ac:picMk id="5" creationId="{F62D37E3-3033-34CC-C8AB-F90C32DB9A40}"/>
          </ac:picMkLst>
        </pc:picChg>
        <pc:picChg chg="add del">
          <ac:chgData name="Behl, Malvika" userId="cebe81be-e762-430f-abf5-22801aa3a7ac" providerId="ADAL" clId="{131D3348-99DF-C64F-A0E5-A7906C0DEDCC}" dt="2024-04-18T19:41:43.117" v="541" actId="26606"/>
          <ac:picMkLst>
            <pc:docMk/>
            <pc:sldMk cId="680595959" sldId="276"/>
            <ac:picMk id="10" creationId="{6AF6706C-CF07-43A1-BCC4-CBA5D33820DA}"/>
          </ac:picMkLst>
        </pc:picChg>
        <pc:picChg chg="add del">
          <ac:chgData name="Behl, Malvika" userId="cebe81be-e762-430f-abf5-22801aa3a7ac" providerId="ADAL" clId="{131D3348-99DF-C64F-A0E5-A7906C0DEDCC}" dt="2024-04-18T19:41:43.117" v="541" actId="26606"/>
          <ac:picMkLst>
            <pc:docMk/>
            <pc:sldMk cId="680595959" sldId="276"/>
            <ac:picMk id="14" creationId="{A748C8C8-F348-4D00-852A-26DD9EBCC24C}"/>
          </ac:picMkLst>
        </pc:picChg>
        <pc:picChg chg="add del">
          <ac:chgData name="Behl, Malvika" userId="cebe81be-e762-430f-abf5-22801aa3a7ac" providerId="ADAL" clId="{131D3348-99DF-C64F-A0E5-A7906C0DEDCC}" dt="2024-04-18T19:41:54.642" v="545" actId="26606"/>
          <ac:picMkLst>
            <pc:docMk/>
            <pc:sldMk cId="680595959" sldId="276"/>
            <ac:picMk id="100" creationId="{6AF6706C-CF07-43A1-BCC4-CBA5D33820DA}"/>
          </ac:picMkLst>
        </pc:picChg>
        <pc:picChg chg="add del">
          <ac:chgData name="Behl, Malvika" userId="cebe81be-e762-430f-abf5-22801aa3a7ac" providerId="ADAL" clId="{131D3348-99DF-C64F-A0E5-A7906C0DEDCC}" dt="2024-04-18T19:41:54.642" v="545" actId="26606"/>
          <ac:picMkLst>
            <pc:docMk/>
            <pc:sldMk cId="680595959" sldId="276"/>
            <ac:picMk id="102" creationId="{1D6E130B-775E-4AE3-971F-4765BB84AD95}"/>
          </ac:picMkLst>
        </pc:picChg>
        <pc:picChg chg="add">
          <ac:chgData name="Behl, Malvika" userId="cebe81be-e762-430f-abf5-22801aa3a7ac" providerId="ADAL" clId="{131D3348-99DF-C64F-A0E5-A7906C0DEDCC}" dt="2024-04-18T19:41:54.642" v="545" actId="26606"/>
          <ac:picMkLst>
            <pc:docMk/>
            <pc:sldMk cId="680595959" sldId="276"/>
            <ac:picMk id="108" creationId="{6AF6706C-CF07-43A1-BCC4-CBA5D33820DA}"/>
          </ac:picMkLst>
        </pc:picChg>
      </pc:sldChg>
      <pc:sldChg chg="addSp delSp modSp new mod">
        <pc:chgData name="Behl, Malvika" userId="cebe81be-e762-430f-abf5-22801aa3a7ac" providerId="ADAL" clId="{131D3348-99DF-C64F-A0E5-A7906C0DEDCC}" dt="2024-04-18T20:08:15.188" v="618"/>
        <pc:sldMkLst>
          <pc:docMk/>
          <pc:sldMk cId="3423095407" sldId="277"/>
        </pc:sldMkLst>
        <pc:spChg chg="mod">
          <ac:chgData name="Behl, Malvika" userId="cebe81be-e762-430f-abf5-22801aa3a7ac" providerId="ADAL" clId="{131D3348-99DF-C64F-A0E5-A7906C0DEDCC}" dt="2024-04-18T20:00:52.780" v="613" actId="2711"/>
          <ac:spMkLst>
            <pc:docMk/>
            <pc:sldMk cId="3423095407" sldId="277"/>
            <ac:spMk id="2" creationId="{49BA4887-727D-D270-7D64-8FB54903EF19}"/>
          </ac:spMkLst>
        </pc:spChg>
        <pc:spChg chg="del">
          <ac:chgData name="Behl, Malvika" userId="cebe81be-e762-430f-abf5-22801aa3a7ac" providerId="ADAL" clId="{131D3348-99DF-C64F-A0E5-A7906C0DEDCC}" dt="2024-04-18T20:00:26.833" v="605" actId="478"/>
          <ac:spMkLst>
            <pc:docMk/>
            <pc:sldMk cId="3423095407" sldId="277"/>
            <ac:spMk id="3" creationId="{9A1AF5EE-42B7-29FB-3E3D-9A60CEFF6322}"/>
          </ac:spMkLst>
        </pc:spChg>
        <pc:spChg chg="add del mod">
          <ac:chgData name="Behl, Malvika" userId="cebe81be-e762-430f-abf5-22801aa3a7ac" providerId="ADAL" clId="{131D3348-99DF-C64F-A0E5-A7906C0DEDCC}" dt="2024-04-18T20:08:15.188" v="618"/>
          <ac:spMkLst>
            <pc:docMk/>
            <pc:sldMk cId="3423095407" sldId="277"/>
            <ac:spMk id="4" creationId="{BC7BEAC7-5B7C-6B35-4BC5-21F89803AB66}"/>
          </ac:spMkLst>
        </pc:spChg>
        <pc:picChg chg="add mod">
          <ac:chgData name="Behl, Malvika" userId="cebe81be-e762-430f-abf5-22801aa3a7ac" providerId="ADAL" clId="{131D3348-99DF-C64F-A0E5-A7906C0DEDCC}" dt="2024-04-18T20:00:36.639" v="609" actId="1076"/>
          <ac:picMkLst>
            <pc:docMk/>
            <pc:sldMk cId="3423095407" sldId="277"/>
            <ac:picMk id="3074" creationId="{831A32F6-0519-9AFE-A79B-5CB2B126E348}"/>
          </ac:picMkLst>
        </pc:picChg>
      </pc:sldChg>
      <pc:sldChg chg="addSp delSp modSp new mod">
        <pc:chgData name="Behl, Malvika" userId="cebe81be-e762-430f-abf5-22801aa3a7ac" providerId="ADAL" clId="{131D3348-99DF-C64F-A0E5-A7906C0DEDCC}" dt="2024-04-18T20:09:56.408" v="670" actId="1076"/>
        <pc:sldMkLst>
          <pc:docMk/>
          <pc:sldMk cId="1796155324" sldId="278"/>
        </pc:sldMkLst>
        <pc:spChg chg="mod">
          <ac:chgData name="Behl, Malvika" userId="cebe81be-e762-430f-abf5-22801aa3a7ac" providerId="ADAL" clId="{131D3348-99DF-C64F-A0E5-A7906C0DEDCC}" dt="2024-04-18T20:08:48.873" v="660" actId="27636"/>
          <ac:spMkLst>
            <pc:docMk/>
            <pc:sldMk cId="1796155324" sldId="278"/>
            <ac:spMk id="2" creationId="{31A79101-D070-DFA3-819F-332672CE2976}"/>
          </ac:spMkLst>
        </pc:spChg>
        <pc:spChg chg="del">
          <ac:chgData name="Behl, Malvika" userId="cebe81be-e762-430f-abf5-22801aa3a7ac" providerId="ADAL" clId="{131D3348-99DF-C64F-A0E5-A7906C0DEDCC}" dt="2024-04-18T20:08:50.915" v="661" actId="478"/>
          <ac:spMkLst>
            <pc:docMk/>
            <pc:sldMk cId="1796155324" sldId="278"/>
            <ac:spMk id="3" creationId="{35DCB547-5400-B424-E597-0E80FD83DA56}"/>
          </ac:spMkLst>
        </pc:spChg>
        <pc:picChg chg="add del mod">
          <ac:chgData name="Behl, Malvika" userId="cebe81be-e762-430f-abf5-22801aa3a7ac" providerId="ADAL" clId="{131D3348-99DF-C64F-A0E5-A7906C0DEDCC}" dt="2024-04-18T20:09:17.048" v="664" actId="478"/>
          <ac:picMkLst>
            <pc:docMk/>
            <pc:sldMk cId="1796155324" sldId="278"/>
            <ac:picMk id="5122" creationId="{FEE8FDB0-95A0-6A8D-57F9-4D60E19F40F4}"/>
          </ac:picMkLst>
        </pc:picChg>
        <pc:picChg chg="add del mod">
          <ac:chgData name="Behl, Malvika" userId="cebe81be-e762-430f-abf5-22801aa3a7ac" providerId="ADAL" clId="{131D3348-99DF-C64F-A0E5-A7906C0DEDCC}" dt="2024-04-18T20:09:24.268" v="667" actId="478"/>
          <ac:picMkLst>
            <pc:docMk/>
            <pc:sldMk cId="1796155324" sldId="278"/>
            <ac:picMk id="5124" creationId="{5705C240-10D3-0499-4E15-2E0A66FFFDB6}"/>
          </ac:picMkLst>
        </pc:picChg>
        <pc:picChg chg="add mod">
          <ac:chgData name="Behl, Malvika" userId="cebe81be-e762-430f-abf5-22801aa3a7ac" providerId="ADAL" clId="{131D3348-99DF-C64F-A0E5-A7906C0DEDCC}" dt="2024-04-18T20:09:56.408" v="670" actId="1076"/>
          <ac:picMkLst>
            <pc:docMk/>
            <pc:sldMk cId="1796155324" sldId="278"/>
            <ac:picMk id="5126" creationId="{5FB3C181-F80E-CB84-BBB5-A69C00164DE7}"/>
          </ac:picMkLst>
        </pc:picChg>
      </pc:sldChg>
      <pc:sldChg chg="modSp new mod">
        <pc:chgData name="Behl, Malvika" userId="cebe81be-e762-430f-abf5-22801aa3a7ac" providerId="ADAL" clId="{131D3348-99DF-C64F-A0E5-A7906C0DEDCC}" dt="2024-04-19T02:12:02.591" v="881" actId="27636"/>
        <pc:sldMkLst>
          <pc:docMk/>
          <pc:sldMk cId="1158293030" sldId="279"/>
        </pc:sldMkLst>
        <pc:spChg chg="mod">
          <ac:chgData name="Behl, Malvika" userId="cebe81be-e762-430f-abf5-22801aa3a7ac" providerId="ADAL" clId="{131D3348-99DF-C64F-A0E5-A7906C0DEDCC}" dt="2024-04-19T02:11:47.442" v="874" actId="1076"/>
          <ac:spMkLst>
            <pc:docMk/>
            <pc:sldMk cId="1158293030" sldId="279"/>
            <ac:spMk id="2" creationId="{0EE016B4-5CB7-3B15-81F1-E441442D4442}"/>
          </ac:spMkLst>
        </pc:spChg>
        <pc:spChg chg="mod">
          <ac:chgData name="Behl, Malvika" userId="cebe81be-e762-430f-abf5-22801aa3a7ac" providerId="ADAL" clId="{131D3348-99DF-C64F-A0E5-A7906C0DEDCC}" dt="2024-04-19T02:12:02.591" v="881" actId="27636"/>
          <ac:spMkLst>
            <pc:docMk/>
            <pc:sldMk cId="1158293030" sldId="279"/>
            <ac:spMk id="3" creationId="{07C1F75D-7BE8-4FF2-BDB6-7CEB789C4A2B}"/>
          </ac:spMkLst>
        </pc:spChg>
      </pc:sldChg>
      <pc:sldChg chg="new del">
        <pc:chgData name="Behl, Malvika" userId="cebe81be-e762-430f-abf5-22801aa3a7ac" providerId="ADAL" clId="{131D3348-99DF-C64F-A0E5-A7906C0DEDCC}" dt="2024-04-19T02:45:14.470" v="901" actId="2696"/>
        <pc:sldMkLst>
          <pc:docMk/>
          <pc:sldMk cId="3849190581" sldId="280"/>
        </pc:sldMkLst>
      </pc:sldChg>
      <pc:sldChg chg="modSp new mod">
        <pc:chgData name="Behl, Malvika" userId="cebe81be-e762-430f-abf5-22801aa3a7ac" providerId="ADAL" clId="{131D3348-99DF-C64F-A0E5-A7906C0DEDCC}" dt="2024-04-19T02:12:54.083" v="900" actId="403"/>
        <pc:sldMkLst>
          <pc:docMk/>
          <pc:sldMk cId="3631747878" sldId="281"/>
        </pc:sldMkLst>
        <pc:spChg chg="mod">
          <ac:chgData name="Behl, Malvika" userId="cebe81be-e762-430f-abf5-22801aa3a7ac" providerId="ADAL" clId="{131D3348-99DF-C64F-A0E5-A7906C0DEDCC}" dt="2024-04-19T02:12:42.551" v="894" actId="122"/>
          <ac:spMkLst>
            <pc:docMk/>
            <pc:sldMk cId="3631747878" sldId="281"/>
            <ac:spMk id="2" creationId="{743ACEA2-5AA6-C38F-1DD8-0EDBCFB003DF}"/>
          </ac:spMkLst>
        </pc:spChg>
        <pc:spChg chg="mod">
          <ac:chgData name="Behl, Malvika" userId="cebe81be-e762-430f-abf5-22801aa3a7ac" providerId="ADAL" clId="{131D3348-99DF-C64F-A0E5-A7906C0DEDCC}" dt="2024-04-19T02:12:54.083" v="900" actId="403"/>
          <ac:spMkLst>
            <pc:docMk/>
            <pc:sldMk cId="3631747878" sldId="281"/>
            <ac:spMk id="3" creationId="{F00A4CA4-B53E-044A-9D48-2F45C1E52E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0F771-0348-8B47-921C-1DDDD83CFB9A}" type="datetimeFigureOut">
              <a:rPr lang="en-US" smtClean="0"/>
              <a:t>4/18/24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91499-8EC7-9843-AC65-B966D6DAFBB3}" type="slidenum">
              <a:rPr lang="en-US" smtClean="0"/>
              <a:t>‹#›</a:t>
            </a:fld>
            <a:endParaRPr lang="en-US"/>
          </a:p>
        </p:txBody>
      </p:sp>
    </p:spTree>
    <p:extLst>
      <p:ext uri="{BB962C8B-B14F-4D97-AF65-F5344CB8AC3E}">
        <p14:creationId xmlns:p14="http://schemas.microsoft.com/office/powerpoint/2010/main" val="414453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2</a:t>
            </a:fld>
            <a:endParaRPr lang="en-US"/>
          </a:p>
        </p:txBody>
      </p:sp>
    </p:spTree>
    <p:extLst>
      <p:ext uri="{BB962C8B-B14F-4D97-AF65-F5344CB8AC3E}">
        <p14:creationId xmlns:p14="http://schemas.microsoft.com/office/powerpoint/2010/main" val="105471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12</a:t>
            </a:fld>
            <a:endParaRPr lang="en-US"/>
          </a:p>
        </p:txBody>
      </p:sp>
    </p:spTree>
    <p:extLst>
      <p:ext uri="{BB962C8B-B14F-4D97-AF65-F5344CB8AC3E}">
        <p14:creationId xmlns:p14="http://schemas.microsoft.com/office/powerpoint/2010/main" val="139909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598067-157C-EE41-90C1-9FD83BF3CFA7}" type="slidenum">
              <a:rPr lang="en-US" smtClean="0"/>
              <a:t>13</a:t>
            </a:fld>
            <a:endParaRPr lang="en-US"/>
          </a:p>
        </p:txBody>
      </p:sp>
    </p:spTree>
    <p:extLst>
      <p:ext uri="{BB962C8B-B14F-4D97-AF65-F5344CB8AC3E}">
        <p14:creationId xmlns:p14="http://schemas.microsoft.com/office/powerpoint/2010/main" val="160664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DC946-C87D-9A4C-8620-1A3AFC728B4F}" type="slidenum">
              <a:rPr lang="en-US" smtClean="0"/>
              <a:t>14</a:t>
            </a:fld>
            <a:endParaRPr lang="en-US"/>
          </a:p>
        </p:txBody>
      </p:sp>
    </p:spTree>
    <p:extLst>
      <p:ext uri="{BB962C8B-B14F-4D97-AF65-F5344CB8AC3E}">
        <p14:creationId xmlns:p14="http://schemas.microsoft.com/office/powerpoint/2010/main" val="110821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3</a:t>
            </a:fld>
            <a:endParaRPr lang="en-US"/>
          </a:p>
        </p:txBody>
      </p:sp>
    </p:spTree>
    <p:extLst>
      <p:ext uri="{BB962C8B-B14F-4D97-AF65-F5344CB8AC3E}">
        <p14:creationId xmlns:p14="http://schemas.microsoft.com/office/powerpoint/2010/main" val="262223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4</a:t>
            </a:fld>
            <a:endParaRPr lang="en-US"/>
          </a:p>
        </p:txBody>
      </p:sp>
    </p:spTree>
    <p:extLst>
      <p:ext uri="{BB962C8B-B14F-4D97-AF65-F5344CB8AC3E}">
        <p14:creationId xmlns:p14="http://schemas.microsoft.com/office/powerpoint/2010/main" val="22745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5</a:t>
            </a:fld>
            <a:endParaRPr lang="en-US"/>
          </a:p>
        </p:txBody>
      </p:sp>
    </p:spTree>
    <p:extLst>
      <p:ext uri="{BB962C8B-B14F-4D97-AF65-F5344CB8AC3E}">
        <p14:creationId xmlns:p14="http://schemas.microsoft.com/office/powerpoint/2010/main" val="77352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6</a:t>
            </a:fld>
            <a:endParaRPr lang="en-US"/>
          </a:p>
        </p:txBody>
      </p:sp>
    </p:spTree>
    <p:extLst>
      <p:ext uri="{BB962C8B-B14F-4D97-AF65-F5344CB8AC3E}">
        <p14:creationId xmlns:p14="http://schemas.microsoft.com/office/powerpoint/2010/main" val="126586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7</a:t>
            </a:fld>
            <a:endParaRPr lang="en-US"/>
          </a:p>
        </p:txBody>
      </p:sp>
    </p:spTree>
    <p:extLst>
      <p:ext uri="{BB962C8B-B14F-4D97-AF65-F5344CB8AC3E}">
        <p14:creationId xmlns:p14="http://schemas.microsoft.com/office/powerpoint/2010/main" val="214484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8</a:t>
            </a:fld>
            <a:endParaRPr lang="en-US"/>
          </a:p>
        </p:txBody>
      </p:sp>
    </p:spTree>
    <p:extLst>
      <p:ext uri="{BB962C8B-B14F-4D97-AF65-F5344CB8AC3E}">
        <p14:creationId xmlns:p14="http://schemas.microsoft.com/office/powerpoint/2010/main" val="58111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10</a:t>
            </a:fld>
            <a:endParaRPr lang="en-US"/>
          </a:p>
        </p:txBody>
      </p:sp>
    </p:spTree>
    <p:extLst>
      <p:ext uri="{BB962C8B-B14F-4D97-AF65-F5344CB8AC3E}">
        <p14:creationId xmlns:p14="http://schemas.microsoft.com/office/powerpoint/2010/main" val="137199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11</a:t>
            </a:fld>
            <a:endParaRPr lang="en-US"/>
          </a:p>
        </p:txBody>
      </p:sp>
    </p:spTree>
    <p:extLst>
      <p:ext uri="{BB962C8B-B14F-4D97-AF65-F5344CB8AC3E}">
        <p14:creationId xmlns:p14="http://schemas.microsoft.com/office/powerpoint/2010/main" val="1513596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41937204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DDA07-9E3F-CE46-A0E3-53933EB4E40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53035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183809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30070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196372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99758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42312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97131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5568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35786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52821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DDA07-9E3F-CE46-A0E3-53933EB4E40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74862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DDA07-9E3F-CE46-A0E3-53933EB4E404}" type="datetimeFigureOut">
              <a:rPr lang="en-US" smtClean="0"/>
              <a:t>4/18/24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60814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DDA07-9E3F-CE46-A0E3-53933EB4E404}" type="datetimeFigureOut">
              <a:rPr lang="en-US" smtClean="0"/>
              <a:t>4/18/24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08098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B3DDA07-9E3F-CE46-A0E3-53933EB4E404}" type="datetimeFigureOut">
              <a:rPr lang="en-US" smtClean="0"/>
              <a:t>4/18/24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63765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DDA07-9E3F-CE46-A0E3-53933EB4E40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9540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DDA07-9E3F-CE46-A0E3-53933EB4E40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03740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DDA07-9E3F-CE46-A0E3-53933EB4E404}" type="datetimeFigureOut">
              <a:rPr lang="en-US" smtClean="0"/>
              <a:t>4/18/24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6385F7-5B38-3C47-BC15-F18115C417F6}" type="slidenum">
              <a:rPr lang="en-US" smtClean="0"/>
              <a:t>‹#›</a:t>
            </a:fld>
            <a:endParaRPr lang="en-US"/>
          </a:p>
        </p:txBody>
      </p:sp>
    </p:spTree>
    <p:extLst>
      <p:ext uri="{BB962C8B-B14F-4D97-AF65-F5344CB8AC3E}">
        <p14:creationId xmlns:p14="http://schemas.microsoft.com/office/powerpoint/2010/main" val="2025135436"/>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7192-6D76-099B-5143-7DA93FD3C7DD}"/>
              </a:ext>
            </a:extLst>
          </p:cNvPr>
          <p:cNvSpPr>
            <a:spLocks noGrp="1"/>
          </p:cNvSpPr>
          <p:nvPr>
            <p:ph type="ctrTitle"/>
          </p:nvPr>
        </p:nvSpPr>
        <p:spPr>
          <a:xfrm>
            <a:off x="719527" y="704539"/>
            <a:ext cx="10897849" cy="1445537"/>
          </a:xfrm>
        </p:spPr>
        <p:txBody>
          <a:bodyPr>
            <a:normAutofit/>
          </a:bodyPr>
          <a:lstStyle/>
          <a:p>
            <a:pPr algn="ctr"/>
            <a:r>
              <a:rPr lang="en-US" sz="7200" dirty="0">
                <a:latin typeface="Times" pitchFamily="2" charset="0"/>
              </a:rPr>
              <a:t>Mind Matter Series</a:t>
            </a:r>
          </a:p>
        </p:txBody>
      </p:sp>
      <p:sp>
        <p:nvSpPr>
          <p:cNvPr id="3" name="Subtitle 2">
            <a:extLst>
              <a:ext uri="{FF2B5EF4-FFF2-40B4-BE49-F238E27FC236}">
                <a16:creationId xmlns:a16="http://schemas.microsoft.com/office/drawing/2014/main" id="{258FBA0F-B62E-E9D9-7237-8A7050E2A0BD}"/>
              </a:ext>
            </a:extLst>
          </p:cNvPr>
          <p:cNvSpPr>
            <a:spLocks noGrp="1"/>
          </p:cNvSpPr>
          <p:nvPr>
            <p:ph type="subTitle" idx="1"/>
          </p:nvPr>
        </p:nvSpPr>
        <p:spPr>
          <a:xfrm>
            <a:off x="2497137" y="3429000"/>
            <a:ext cx="7197726" cy="1405467"/>
          </a:xfrm>
        </p:spPr>
        <p:txBody>
          <a:bodyPr>
            <a:normAutofit/>
          </a:bodyPr>
          <a:lstStyle/>
          <a:p>
            <a:pPr algn="ctr"/>
            <a:r>
              <a:rPr lang="en-US" sz="2800" dirty="0">
                <a:latin typeface="Times" pitchFamily="2" charset="0"/>
              </a:rPr>
              <a:t>Malvika Behl, Ph.D., LPC, School Counselor</a:t>
            </a:r>
          </a:p>
        </p:txBody>
      </p:sp>
      <p:sp>
        <p:nvSpPr>
          <p:cNvPr id="4" name="Title 1">
            <a:extLst>
              <a:ext uri="{FF2B5EF4-FFF2-40B4-BE49-F238E27FC236}">
                <a16:creationId xmlns:a16="http://schemas.microsoft.com/office/drawing/2014/main" id="{65EFAB14-DED4-2262-BEFD-19BFC36DF780}"/>
              </a:ext>
            </a:extLst>
          </p:cNvPr>
          <p:cNvSpPr txBox="1">
            <a:spLocks/>
          </p:cNvSpPr>
          <p:nvPr/>
        </p:nvSpPr>
        <p:spPr>
          <a:xfrm>
            <a:off x="1524000" y="2150076"/>
            <a:ext cx="9144000" cy="1027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Times" pitchFamily="2" charset="0"/>
              </a:rPr>
              <a:t>Emotions</a:t>
            </a:r>
          </a:p>
        </p:txBody>
      </p:sp>
    </p:spTree>
    <p:extLst>
      <p:ext uri="{BB962C8B-B14F-4D97-AF65-F5344CB8AC3E}">
        <p14:creationId xmlns:p14="http://schemas.microsoft.com/office/powerpoint/2010/main" val="377201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A799981-67DC-494F-DE81-161BC62A6E84}"/>
              </a:ext>
            </a:extLst>
          </p:cNvPr>
          <p:cNvSpPr>
            <a:spLocks noGrp="1"/>
          </p:cNvSpPr>
          <p:nvPr>
            <p:ph type="title"/>
          </p:nvPr>
        </p:nvSpPr>
        <p:spPr>
          <a:xfrm>
            <a:off x="7015397" y="648929"/>
            <a:ext cx="4517841" cy="3736802"/>
          </a:xfrm>
        </p:spPr>
        <p:txBody>
          <a:bodyPr vert="horz" lIns="91440" tIns="45720" rIns="91440" bIns="45720" rtlCol="0" anchor="b">
            <a:normAutofit/>
          </a:bodyPr>
          <a:lstStyle/>
          <a:p>
            <a:pPr algn="r"/>
            <a:r>
              <a:rPr lang="en-US" sz="4800" dirty="0">
                <a:latin typeface="Times" pitchFamily="2" charset="0"/>
              </a:rPr>
              <a:t>Identifying the TRIGGERING EMOTION</a:t>
            </a:r>
            <a:r>
              <a:rPr lang="en-US" sz="4800" dirty="0"/>
              <a:t>?</a:t>
            </a:r>
          </a:p>
        </p:txBody>
      </p:sp>
      <p:pic>
        <p:nvPicPr>
          <p:cNvPr id="5" name="Picture 4">
            <a:extLst>
              <a:ext uri="{FF2B5EF4-FFF2-40B4-BE49-F238E27FC236}">
                <a16:creationId xmlns:a16="http://schemas.microsoft.com/office/drawing/2014/main" id="{F62D37E3-3033-34CC-C8AB-F90C32DB9A40}"/>
              </a:ext>
            </a:extLst>
          </p:cNvPr>
          <p:cNvPicPr>
            <a:picLocks noChangeAspect="1"/>
          </p:cNvPicPr>
          <p:nvPr/>
        </p:nvPicPr>
        <p:blipFill>
          <a:blip r:embed="rId5"/>
          <a:stretch>
            <a:fillRect/>
          </a:stretch>
        </p:blipFill>
        <p:spPr>
          <a:xfrm>
            <a:off x="917808" y="0"/>
            <a:ext cx="5176604" cy="669913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8059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4887-727D-D270-7D64-8FB54903EF19}"/>
              </a:ext>
            </a:extLst>
          </p:cNvPr>
          <p:cNvSpPr>
            <a:spLocks noGrp="1"/>
          </p:cNvSpPr>
          <p:nvPr>
            <p:ph type="title"/>
          </p:nvPr>
        </p:nvSpPr>
        <p:spPr>
          <a:xfrm>
            <a:off x="353081" y="809468"/>
            <a:ext cx="3256612" cy="5696262"/>
          </a:xfrm>
        </p:spPr>
        <p:txBody>
          <a:bodyPr>
            <a:normAutofit/>
          </a:bodyPr>
          <a:lstStyle/>
          <a:p>
            <a:r>
              <a:rPr lang="en-US" dirty="0">
                <a:latin typeface="Times" pitchFamily="2" charset="0"/>
              </a:rPr>
              <a:t>CONTROL VS. OUT OF OUR CONTROL</a:t>
            </a:r>
          </a:p>
        </p:txBody>
      </p:sp>
      <p:pic>
        <p:nvPicPr>
          <p:cNvPr id="3074" name="Picture 2" descr="Stoic Teacher on X: &quot;One of the central ideas in Stoicism is the concept of  &quot;control.&quot; According to the Stoics, there are two types of things: those  that are under our control">
            <a:extLst>
              <a:ext uri="{FF2B5EF4-FFF2-40B4-BE49-F238E27FC236}">
                <a16:creationId xmlns:a16="http://schemas.microsoft.com/office/drawing/2014/main" id="{831A32F6-0519-9AFE-A79B-5CB2B126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39" y="0"/>
            <a:ext cx="743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9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9101-D070-DFA3-819F-332672CE2976}"/>
              </a:ext>
            </a:extLst>
          </p:cNvPr>
          <p:cNvSpPr>
            <a:spLocks noGrp="1"/>
          </p:cNvSpPr>
          <p:nvPr>
            <p:ph type="title"/>
          </p:nvPr>
        </p:nvSpPr>
        <p:spPr>
          <a:xfrm>
            <a:off x="9173980" y="609600"/>
            <a:ext cx="2503358" cy="6061023"/>
          </a:xfrm>
        </p:spPr>
        <p:txBody>
          <a:bodyPr>
            <a:normAutofit/>
          </a:bodyPr>
          <a:lstStyle/>
          <a:p>
            <a:r>
              <a:rPr lang="en-US" dirty="0">
                <a:latin typeface="Times" pitchFamily="2" charset="0"/>
              </a:rPr>
              <a:t>FIXED MINDSET VS. GROWTH MINDSET</a:t>
            </a:r>
          </a:p>
        </p:txBody>
      </p:sp>
      <p:pic>
        <p:nvPicPr>
          <p:cNvPr id="5126" name="Picture 6" descr="How to Develop a Growth Mindset for Kids — Gheorg">
            <a:extLst>
              <a:ext uri="{FF2B5EF4-FFF2-40B4-BE49-F238E27FC236}">
                <a16:creationId xmlns:a16="http://schemas.microsoft.com/office/drawing/2014/main" id="{5FB3C181-F80E-CB84-BBB5-A69C00164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02"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5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02B64-9B3A-CB4E-9998-C7282F4B6BA4}"/>
              </a:ext>
            </a:extLst>
          </p:cNvPr>
          <p:cNvSpPr>
            <a:spLocks noGrp="1"/>
          </p:cNvSpPr>
          <p:nvPr>
            <p:ph type="title"/>
          </p:nvPr>
        </p:nvSpPr>
        <p:spPr>
          <a:xfrm>
            <a:off x="1519507" y="-201713"/>
            <a:ext cx="4139988" cy="1609344"/>
          </a:xfrm>
        </p:spPr>
        <p:txBody>
          <a:bodyPr/>
          <a:lstStyle/>
          <a:p>
            <a:r>
              <a:rPr lang="en-US" dirty="0">
                <a:latin typeface="Times" pitchFamily="2" charset="0"/>
              </a:rPr>
              <a:t>“I” Statement</a:t>
            </a:r>
          </a:p>
        </p:txBody>
      </p:sp>
      <p:pic>
        <p:nvPicPr>
          <p:cNvPr id="3074" name="Picture 2" descr="Blog Therapy, Therapy, Therapy Blog, Blogging Therapy, Therapy,..">
            <a:extLst>
              <a:ext uri="{FF2B5EF4-FFF2-40B4-BE49-F238E27FC236}">
                <a16:creationId xmlns:a16="http://schemas.microsoft.com/office/drawing/2014/main" id="{272B0B21-2053-7B4D-BBEA-E9EA29D4EF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2200" y="602959"/>
            <a:ext cx="5138789" cy="5138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C81F9B-9D1D-DF6D-B004-A793A10247EC}"/>
              </a:ext>
            </a:extLst>
          </p:cNvPr>
          <p:cNvSpPr txBox="1"/>
          <p:nvPr/>
        </p:nvSpPr>
        <p:spPr>
          <a:xfrm>
            <a:off x="125422" y="1174656"/>
            <a:ext cx="6100996" cy="5078313"/>
          </a:xfrm>
          <a:prstGeom prst="rect">
            <a:avLst/>
          </a:prstGeom>
          <a:noFill/>
        </p:spPr>
        <p:txBody>
          <a:bodyPr wrap="square" rtlCol="0">
            <a:spAutoFit/>
          </a:bodyPr>
          <a:lstStyle/>
          <a:p>
            <a:r>
              <a:rPr lang="en-US" b="1" dirty="0">
                <a:effectLst/>
                <a:latin typeface="Times" pitchFamily="2" charset="0"/>
              </a:rPr>
              <a:t>You’ statements:</a:t>
            </a:r>
            <a:endParaRPr lang="en-US" dirty="0">
              <a:effectLst/>
              <a:latin typeface="Times" pitchFamily="2" charset="0"/>
            </a:endParaRPr>
          </a:p>
          <a:p>
            <a:pPr marL="285750" indent="-285750">
              <a:buFont typeface="Arial" panose="020B0604020202020204" pitchFamily="34" charset="0"/>
              <a:buChar char="•"/>
            </a:pPr>
            <a:r>
              <a:rPr lang="en-US" dirty="0">
                <a:effectLst/>
                <a:latin typeface="Times" pitchFamily="2" charset="0"/>
              </a:rPr>
              <a:t>“You always leave your mess lying everywhere.”</a:t>
            </a:r>
          </a:p>
          <a:p>
            <a:pPr marL="285750" indent="-285750">
              <a:buFont typeface="Arial" panose="020B0604020202020204" pitchFamily="34" charset="0"/>
              <a:buChar char="•"/>
            </a:pPr>
            <a:r>
              <a:rPr lang="en-US" dirty="0">
                <a:effectLst/>
                <a:latin typeface="Times" pitchFamily="2" charset="0"/>
              </a:rPr>
              <a:t>“You don’t care about me or my feelings.”</a:t>
            </a:r>
          </a:p>
          <a:p>
            <a:pPr marL="285750" indent="-285750">
              <a:buFont typeface="Arial" panose="020B0604020202020204" pitchFamily="34" charset="0"/>
              <a:buChar char="•"/>
            </a:pPr>
            <a:r>
              <a:rPr lang="en-US" dirty="0">
                <a:effectLst/>
                <a:latin typeface="Times" pitchFamily="2" charset="0"/>
              </a:rPr>
              <a:t>“You didn’t text me like you said you would.”</a:t>
            </a:r>
          </a:p>
          <a:p>
            <a:pPr marL="285750" indent="-285750">
              <a:buFont typeface="Arial" panose="020B0604020202020204" pitchFamily="34" charset="0"/>
              <a:buChar char="•"/>
            </a:pPr>
            <a:r>
              <a:rPr lang="en-US" dirty="0">
                <a:effectLst/>
                <a:latin typeface="Times" pitchFamily="2" charset="0"/>
              </a:rPr>
              <a:t>“You embarrassed me at dinner the other night, like you always do.”</a:t>
            </a:r>
          </a:p>
          <a:p>
            <a:pPr marL="285750" indent="-285750">
              <a:buFont typeface="Arial" panose="020B0604020202020204" pitchFamily="34" charset="0"/>
              <a:buChar char="•"/>
            </a:pPr>
            <a:r>
              <a:rPr lang="en-US" dirty="0">
                <a:effectLst/>
                <a:latin typeface="Times" pitchFamily="2" charset="0"/>
              </a:rPr>
              <a:t>“You never tell me how you’re feeling.”</a:t>
            </a:r>
          </a:p>
          <a:p>
            <a:pPr marL="285750" indent="-285750">
              <a:buFont typeface="Arial" panose="020B0604020202020204" pitchFamily="34" charset="0"/>
              <a:buChar char="•"/>
            </a:pPr>
            <a:endParaRPr lang="en-US" dirty="0">
              <a:effectLst/>
              <a:latin typeface="Times" pitchFamily="2" charset="0"/>
            </a:endParaRPr>
          </a:p>
          <a:p>
            <a:r>
              <a:rPr lang="en-US" b="1" dirty="0">
                <a:effectLst/>
                <a:latin typeface="Times" pitchFamily="2" charset="0"/>
              </a:rPr>
              <a:t>‘I’ statements:</a:t>
            </a:r>
            <a:endParaRPr lang="en-US" b="1" dirty="0">
              <a:latin typeface="Times" pitchFamily="2" charset="0"/>
            </a:endParaRPr>
          </a:p>
          <a:p>
            <a:pPr marL="285750" indent="-285750">
              <a:buFont typeface="Arial" panose="020B0604020202020204" pitchFamily="34" charset="0"/>
              <a:buChar char="•"/>
            </a:pPr>
            <a:r>
              <a:rPr lang="en-US" dirty="0">
                <a:effectLst/>
                <a:latin typeface="Times" pitchFamily="2" charset="0"/>
              </a:rPr>
              <a:t>“I feel frustrated when I come home and the house is messy.”</a:t>
            </a:r>
          </a:p>
          <a:p>
            <a:pPr marL="285750" indent="-285750">
              <a:buFont typeface="Arial" panose="020B0604020202020204" pitchFamily="34" charset="0"/>
              <a:buChar char="•"/>
            </a:pPr>
            <a:r>
              <a:rPr lang="en-US" dirty="0">
                <a:effectLst/>
                <a:latin typeface="Times" pitchFamily="2" charset="0"/>
              </a:rPr>
              <a:t>“I feel frustrated when my feelings aren’t heard or acknowledged.”</a:t>
            </a:r>
          </a:p>
          <a:p>
            <a:pPr marL="285750" indent="-285750">
              <a:buFont typeface="Arial" panose="020B0604020202020204" pitchFamily="34" charset="0"/>
              <a:buChar char="•"/>
            </a:pPr>
            <a:r>
              <a:rPr lang="en-US" dirty="0">
                <a:effectLst/>
                <a:latin typeface="Times" pitchFamily="2" charset="0"/>
              </a:rPr>
              <a:t>“I feel worried when I don’t hear from you, and I just want to know that you’re ok and safe.”</a:t>
            </a:r>
          </a:p>
          <a:p>
            <a:pPr marL="285750" indent="-285750">
              <a:buFont typeface="Arial" panose="020B0604020202020204" pitchFamily="34" charset="0"/>
              <a:buChar char="•"/>
            </a:pPr>
            <a:r>
              <a:rPr lang="en-US" dirty="0">
                <a:effectLst/>
                <a:latin typeface="Times" pitchFamily="2" charset="0"/>
              </a:rPr>
              <a:t>“I felt really embarrassed the other night in front of our friends when this topic came up, because…”</a:t>
            </a:r>
          </a:p>
          <a:p>
            <a:pPr marL="285750" indent="-285750">
              <a:buFont typeface="Arial" panose="020B0604020202020204" pitchFamily="34" charset="0"/>
              <a:buChar char="•"/>
            </a:pPr>
            <a:r>
              <a:rPr lang="en-US" dirty="0">
                <a:effectLst/>
                <a:latin typeface="Times" pitchFamily="2" charset="0"/>
              </a:rPr>
              <a:t>“I would love to know how you’re feeling about this.”</a:t>
            </a:r>
          </a:p>
          <a:p>
            <a:pPr algn="l"/>
            <a:endParaRPr lang="en-US" dirty="0"/>
          </a:p>
        </p:txBody>
      </p:sp>
    </p:spTree>
    <p:extLst>
      <p:ext uri="{BB962C8B-B14F-4D97-AF65-F5344CB8AC3E}">
        <p14:creationId xmlns:p14="http://schemas.microsoft.com/office/powerpoint/2010/main" val="22088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PTA Social Work Site on Strikingly">
            <a:extLst>
              <a:ext uri="{FF2B5EF4-FFF2-40B4-BE49-F238E27FC236}">
                <a16:creationId xmlns:a16="http://schemas.microsoft.com/office/drawing/2014/main" id="{B992BB18-6838-751D-B9C7-801028AA6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0"/>
            <a:ext cx="906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6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CEA2-5AA6-C38F-1DD8-0EDBCFB003DF}"/>
              </a:ext>
            </a:extLst>
          </p:cNvPr>
          <p:cNvSpPr>
            <a:spLocks noGrp="1"/>
          </p:cNvSpPr>
          <p:nvPr>
            <p:ph type="title"/>
          </p:nvPr>
        </p:nvSpPr>
        <p:spPr/>
        <p:txBody>
          <a:bodyPr/>
          <a:lstStyle/>
          <a:p>
            <a:pPr algn="ctr"/>
            <a:r>
              <a:rPr lang="en-US" dirty="0">
                <a:latin typeface="Times" pitchFamily="2" charset="0"/>
              </a:rPr>
              <a:t>REFERENCE</a:t>
            </a:r>
          </a:p>
        </p:txBody>
      </p:sp>
      <p:sp>
        <p:nvSpPr>
          <p:cNvPr id="3" name="Content Placeholder 2">
            <a:extLst>
              <a:ext uri="{FF2B5EF4-FFF2-40B4-BE49-F238E27FC236}">
                <a16:creationId xmlns:a16="http://schemas.microsoft.com/office/drawing/2014/main" id="{F00A4CA4-B53E-044A-9D48-2F45C1E52E4A}"/>
              </a:ext>
            </a:extLst>
          </p:cNvPr>
          <p:cNvSpPr>
            <a:spLocks noGrp="1"/>
          </p:cNvSpPr>
          <p:nvPr>
            <p:ph idx="1"/>
          </p:nvPr>
        </p:nvSpPr>
        <p:spPr/>
        <p:txBody>
          <a:bodyPr>
            <a:normAutofit/>
          </a:bodyPr>
          <a:lstStyle/>
          <a:p>
            <a:r>
              <a:rPr lang="en-US" sz="2400" dirty="0" err="1">
                <a:effectLst/>
                <a:latin typeface="Times" pitchFamily="2" charset="0"/>
              </a:rPr>
              <a:t>www.montrealcbtpsychologist.com</a:t>
            </a:r>
            <a:endParaRPr lang="en-US" sz="2400" dirty="0">
              <a:effectLst/>
              <a:latin typeface="Times" pitchFamily="2" charset="0"/>
            </a:endParaRPr>
          </a:p>
        </p:txBody>
      </p:sp>
    </p:spTree>
    <p:extLst>
      <p:ext uri="{BB962C8B-B14F-4D97-AF65-F5344CB8AC3E}">
        <p14:creationId xmlns:p14="http://schemas.microsoft.com/office/powerpoint/2010/main" val="363174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B8A69-5BED-EE58-926D-7C235DFE7F50}"/>
              </a:ext>
            </a:extLst>
          </p:cNvPr>
          <p:cNvSpPr>
            <a:spLocks noGrp="1"/>
          </p:cNvSpPr>
          <p:nvPr>
            <p:ph idx="1"/>
          </p:nvPr>
        </p:nvSpPr>
        <p:spPr>
          <a:xfrm>
            <a:off x="4826833" y="194872"/>
            <a:ext cx="7060367" cy="5846164"/>
          </a:xfrm>
        </p:spPr>
        <p:txBody>
          <a:bodyPr>
            <a:normAutofit lnSpcReduction="10000"/>
          </a:bodyPr>
          <a:lstStyle/>
          <a:p>
            <a:pPr marL="0" indent="0">
              <a:buNone/>
            </a:pPr>
            <a:r>
              <a:rPr lang="en-US" sz="2800" dirty="0">
                <a:latin typeface="Times" pitchFamily="2" charset="0"/>
              </a:rPr>
              <a:t>Malvika Behl is a Licensed Professional Counselor (LPC) in Texas and a School Counselor in Ohio. She has been in the field of counseling since about 2013 with a Masters degree in Counseling and a PhD in Counselor Education and Supervision. She has been working with adults and children. Since 2018, she has been working with families and children diagnosed with Specific Learning Disabilities (SLD). She has been doing researching mental health of adults, families, and children with SLD. She has presented on the mental health of individuals with SLD locally, state level, nationally, and internationally. </a:t>
            </a:r>
          </a:p>
        </p:txBody>
      </p:sp>
      <p:pic>
        <p:nvPicPr>
          <p:cNvPr id="5" name="Picture 4" descr="A person smiling at the camera&#10;&#10;Description automatically generated">
            <a:extLst>
              <a:ext uri="{FF2B5EF4-FFF2-40B4-BE49-F238E27FC236}">
                <a16:creationId xmlns:a16="http://schemas.microsoft.com/office/drawing/2014/main" id="{A55B8AF1-A126-54AE-D521-9D5A35384524}"/>
              </a:ext>
            </a:extLst>
          </p:cNvPr>
          <p:cNvPicPr>
            <a:picLocks noChangeAspect="1"/>
          </p:cNvPicPr>
          <p:nvPr/>
        </p:nvPicPr>
        <p:blipFill>
          <a:blip r:embed="rId3"/>
          <a:stretch>
            <a:fillRect/>
          </a:stretch>
        </p:blipFill>
        <p:spPr>
          <a:xfrm>
            <a:off x="474688" y="800204"/>
            <a:ext cx="3657600" cy="4635500"/>
          </a:xfrm>
          <a:prstGeom prst="rect">
            <a:avLst/>
          </a:prstGeom>
        </p:spPr>
      </p:pic>
    </p:spTree>
    <p:extLst>
      <p:ext uri="{BB962C8B-B14F-4D97-AF65-F5344CB8AC3E}">
        <p14:creationId xmlns:p14="http://schemas.microsoft.com/office/powerpoint/2010/main" val="83418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8BF-96D1-30D7-AC4D-80EA0964CE5A}"/>
              </a:ext>
            </a:extLst>
          </p:cNvPr>
          <p:cNvSpPr>
            <a:spLocks noGrp="1"/>
          </p:cNvSpPr>
          <p:nvPr>
            <p:ph type="title"/>
          </p:nvPr>
        </p:nvSpPr>
        <p:spPr>
          <a:xfrm>
            <a:off x="-599607" y="1858780"/>
            <a:ext cx="5051686" cy="2725501"/>
          </a:xfrm>
          <a:prstGeom prst="ellipse">
            <a:avLst/>
          </a:prstGeom>
        </p:spPr>
        <p:txBody>
          <a:bodyPr vert="horz" lIns="91440" tIns="45720" rIns="91440" bIns="45720" rtlCol="0">
            <a:noAutofit/>
          </a:bodyPr>
          <a:lstStyle/>
          <a:p>
            <a:pPr>
              <a:lnSpc>
                <a:spcPct val="90000"/>
              </a:lnSpc>
            </a:pPr>
            <a:r>
              <a:rPr lang="en-US" sz="3800" kern="1200" dirty="0">
                <a:latin typeface="Times" pitchFamily="2" charset="0"/>
              </a:rPr>
              <a:t>Cognitive Behavioral Theory</a:t>
            </a:r>
          </a:p>
        </p:txBody>
      </p:sp>
      <p:pic>
        <p:nvPicPr>
          <p:cNvPr id="1026" name="Picture 2" descr="Cognitive Behavioral Therapy for Arthritis: Does It Work? What's It Like?">
            <a:extLst>
              <a:ext uri="{FF2B5EF4-FFF2-40B4-BE49-F238E27FC236}">
                <a16:creationId xmlns:a16="http://schemas.microsoft.com/office/drawing/2014/main" id="{928DE141-3769-156E-9C37-DC5C8A38B9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3677" y="580868"/>
            <a:ext cx="8533729" cy="569626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9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1DDB-7BC7-92BF-407E-C47084EA26D5}"/>
              </a:ext>
            </a:extLst>
          </p:cNvPr>
          <p:cNvSpPr>
            <a:spLocks noGrp="1"/>
          </p:cNvSpPr>
          <p:nvPr>
            <p:ph type="title"/>
          </p:nvPr>
        </p:nvSpPr>
        <p:spPr>
          <a:xfrm>
            <a:off x="5831174" y="384747"/>
            <a:ext cx="5147730" cy="1641987"/>
          </a:xfrm>
        </p:spPr>
        <p:txBody>
          <a:bodyPr>
            <a:normAutofit/>
          </a:bodyPr>
          <a:lstStyle/>
          <a:p>
            <a:r>
              <a:rPr lang="en-US" sz="4800" dirty="0">
                <a:latin typeface="Times" pitchFamily="2" charset="0"/>
              </a:rPr>
              <a:t>What are Emotions?</a:t>
            </a:r>
          </a:p>
        </p:txBody>
      </p:sp>
      <p:pic>
        <p:nvPicPr>
          <p:cNvPr id="5" name="Picture 4" descr="Smiley face sticky notes">
            <a:extLst>
              <a:ext uri="{FF2B5EF4-FFF2-40B4-BE49-F238E27FC236}">
                <a16:creationId xmlns:a16="http://schemas.microsoft.com/office/drawing/2014/main" id="{5696FBBC-B8DF-5C79-5666-062301676157}"/>
              </a:ext>
            </a:extLst>
          </p:cNvPr>
          <p:cNvPicPr>
            <a:picLocks noChangeAspect="1"/>
          </p:cNvPicPr>
          <p:nvPr/>
        </p:nvPicPr>
        <p:blipFill rotWithShape="1">
          <a:blip r:embed="rId4"/>
          <a:srcRect l="12586" r="28080" b="-2"/>
          <a:stretch/>
        </p:blipFill>
        <p:spPr>
          <a:xfrm>
            <a:off x="21" y="975"/>
            <a:ext cx="5471390" cy="6857025"/>
          </a:xfrm>
          <a:prstGeom prst="rect">
            <a:avLst/>
          </a:prstGeom>
        </p:spPr>
      </p:pic>
      <p:sp>
        <p:nvSpPr>
          <p:cNvPr id="3" name="Content Placeholder 2">
            <a:extLst>
              <a:ext uri="{FF2B5EF4-FFF2-40B4-BE49-F238E27FC236}">
                <a16:creationId xmlns:a16="http://schemas.microsoft.com/office/drawing/2014/main" id="{3FE3B3BE-13D9-A703-6C62-DE9C05048BF0}"/>
              </a:ext>
            </a:extLst>
          </p:cNvPr>
          <p:cNvSpPr>
            <a:spLocks noGrp="1"/>
          </p:cNvSpPr>
          <p:nvPr>
            <p:ph idx="1"/>
          </p:nvPr>
        </p:nvSpPr>
        <p:spPr>
          <a:xfrm>
            <a:off x="6096000" y="2251587"/>
            <a:ext cx="5147730" cy="3637935"/>
          </a:xfrm>
        </p:spPr>
        <p:txBody>
          <a:bodyPr>
            <a:normAutofit/>
          </a:bodyPr>
          <a:lstStyle/>
          <a:p>
            <a:pPr marL="0" indent="0">
              <a:buNone/>
            </a:pPr>
            <a:r>
              <a:rPr lang="en-US" sz="3200" dirty="0">
                <a:latin typeface="Times" pitchFamily="2" charset="0"/>
              </a:rPr>
              <a:t>Emotions are psychological states comprised of thoughts, feelings, physiological changes, expressive behaviors, and inclinations to act</a:t>
            </a:r>
          </a:p>
        </p:txBody>
      </p:sp>
    </p:spTree>
    <p:extLst>
      <p:ext uri="{BB962C8B-B14F-4D97-AF65-F5344CB8AC3E}">
        <p14:creationId xmlns:p14="http://schemas.microsoft.com/office/powerpoint/2010/main" val="117504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16B4-5CB7-3B15-81F1-E441442D4442}"/>
              </a:ext>
            </a:extLst>
          </p:cNvPr>
          <p:cNvSpPr>
            <a:spLocks noGrp="1"/>
          </p:cNvSpPr>
          <p:nvPr>
            <p:ph type="title"/>
          </p:nvPr>
        </p:nvSpPr>
        <p:spPr>
          <a:xfrm>
            <a:off x="685800" y="338666"/>
            <a:ext cx="10131425" cy="1456267"/>
          </a:xfrm>
        </p:spPr>
        <p:txBody>
          <a:bodyPr/>
          <a:lstStyle/>
          <a:p>
            <a:pPr algn="ctr"/>
            <a:r>
              <a:rPr lang="en-US" dirty="0">
                <a:latin typeface="Times" pitchFamily="2" charset="0"/>
              </a:rPr>
              <a:t>COMMON MYTHS ABOUT EMOTIONS</a:t>
            </a:r>
          </a:p>
        </p:txBody>
      </p:sp>
      <p:sp>
        <p:nvSpPr>
          <p:cNvPr id="3" name="Content Placeholder 2">
            <a:extLst>
              <a:ext uri="{FF2B5EF4-FFF2-40B4-BE49-F238E27FC236}">
                <a16:creationId xmlns:a16="http://schemas.microsoft.com/office/drawing/2014/main" id="{07C1F75D-7BE8-4FF2-BDB6-7CEB789C4A2B}"/>
              </a:ext>
            </a:extLst>
          </p:cNvPr>
          <p:cNvSpPr>
            <a:spLocks noGrp="1"/>
          </p:cNvSpPr>
          <p:nvPr>
            <p:ph idx="1"/>
          </p:nvPr>
        </p:nvSpPr>
        <p:spPr>
          <a:xfrm>
            <a:off x="820712" y="1633927"/>
            <a:ext cx="10131425" cy="4885407"/>
          </a:xfrm>
        </p:spPr>
        <p:txBody>
          <a:bodyPr>
            <a:normAutofit fontScale="92500" lnSpcReduction="10000"/>
          </a:bodyPr>
          <a:lstStyle/>
          <a:p>
            <a:r>
              <a:rPr lang="en-US" sz="2300" dirty="0">
                <a:effectLst/>
                <a:latin typeface="Times" pitchFamily="2" charset="0"/>
              </a:rPr>
              <a:t>Myth #1: There is a right way to feel in every situation.</a:t>
            </a:r>
          </a:p>
          <a:p>
            <a:r>
              <a:rPr lang="en-US" sz="2300" dirty="0">
                <a:effectLst/>
                <a:latin typeface="Times" pitchFamily="2" charset="0"/>
              </a:rPr>
              <a:t>Myth #2: When I let others know I am feeling bad it shows I am weak or flawed.</a:t>
            </a:r>
          </a:p>
          <a:p>
            <a:r>
              <a:rPr lang="en-US" sz="2300" dirty="0">
                <a:effectLst/>
                <a:latin typeface="Times" pitchFamily="2" charset="0"/>
              </a:rPr>
              <a:t>Myth #3: All negative emotions will keep on increasing in intensity if I do not act</a:t>
            </a:r>
          </a:p>
          <a:p>
            <a:r>
              <a:rPr lang="en-US" sz="2300" dirty="0">
                <a:effectLst/>
                <a:latin typeface="Times" pitchFamily="2" charset="0"/>
              </a:rPr>
              <a:t>now.</a:t>
            </a:r>
          </a:p>
          <a:p>
            <a:r>
              <a:rPr lang="en-US" sz="2300" dirty="0">
                <a:effectLst/>
                <a:latin typeface="Times" pitchFamily="2" charset="0"/>
              </a:rPr>
              <a:t>Myth #4: Negative emotions are bad and destructive.</a:t>
            </a:r>
          </a:p>
          <a:p>
            <a:r>
              <a:rPr lang="en-US" sz="2300" dirty="0">
                <a:effectLst/>
                <a:latin typeface="Times" pitchFamily="2" charset="0"/>
              </a:rPr>
              <a:t>Myth #5: All emotions happen spontaneously for no reason.</a:t>
            </a:r>
          </a:p>
          <a:p>
            <a:r>
              <a:rPr lang="en-US" sz="2300" dirty="0">
                <a:effectLst/>
                <a:latin typeface="Times" pitchFamily="2" charset="0"/>
              </a:rPr>
              <a:t>Myth #6: Some emotions are completely stupid and useless.</a:t>
            </a:r>
          </a:p>
          <a:p>
            <a:r>
              <a:rPr lang="en-US" sz="2300" dirty="0">
                <a:effectLst/>
                <a:latin typeface="Times" pitchFamily="2" charset="0"/>
              </a:rPr>
              <a:t>Myth #7: If others do not agree with how I feel then I must be wrong.</a:t>
            </a:r>
          </a:p>
          <a:p>
            <a:r>
              <a:rPr lang="en-US" sz="2300" dirty="0">
                <a:effectLst/>
                <a:latin typeface="Times" pitchFamily="2" charset="0"/>
              </a:rPr>
              <a:t>Myth #8: Other people are the best at knowing how I am feeling.</a:t>
            </a:r>
          </a:p>
          <a:p>
            <a:r>
              <a:rPr lang="en-US" sz="2300" dirty="0">
                <a:effectLst/>
                <a:latin typeface="Times" pitchFamily="2" charset="0"/>
              </a:rPr>
              <a:t>Myth #9: All painful emotions should be ignored because they are unimportant.</a:t>
            </a:r>
          </a:p>
          <a:p>
            <a:r>
              <a:rPr lang="en-US" sz="2300" dirty="0">
                <a:effectLst/>
                <a:latin typeface="Times" pitchFamily="2" charset="0"/>
              </a:rPr>
              <a:t>Myth #10: Feeling negative or painful emotions means I am bad.</a:t>
            </a:r>
          </a:p>
          <a:p>
            <a:endParaRPr lang="en-US" dirty="0"/>
          </a:p>
        </p:txBody>
      </p:sp>
    </p:spTree>
    <p:extLst>
      <p:ext uri="{BB962C8B-B14F-4D97-AF65-F5344CB8AC3E}">
        <p14:creationId xmlns:p14="http://schemas.microsoft.com/office/powerpoint/2010/main" val="115829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4731-A6D0-866B-8090-8E7DDCDE62F9}"/>
              </a:ext>
            </a:extLst>
          </p:cNvPr>
          <p:cNvSpPr>
            <a:spLocks noGrp="1"/>
          </p:cNvSpPr>
          <p:nvPr>
            <p:ph type="title"/>
          </p:nvPr>
        </p:nvSpPr>
        <p:spPr>
          <a:xfrm>
            <a:off x="757628" y="594610"/>
            <a:ext cx="10676743" cy="1456267"/>
          </a:xfrm>
        </p:spPr>
        <p:txBody>
          <a:bodyPr>
            <a:normAutofit/>
          </a:bodyPr>
          <a:lstStyle/>
          <a:p>
            <a:pPr algn="ctr"/>
            <a:r>
              <a:rPr lang="en-US" dirty="0">
                <a:latin typeface="Times" pitchFamily="2" charset="0"/>
              </a:rPr>
              <a:t>Types of emotions</a:t>
            </a:r>
          </a:p>
        </p:txBody>
      </p:sp>
      <p:sp>
        <p:nvSpPr>
          <p:cNvPr id="4" name="Content Placeholder 3">
            <a:extLst>
              <a:ext uri="{FF2B5EF4-FFF2-40B4-BE49-F238E27FC236}">
                <a16:creationId xmlns:a16="http://schemas.microsoft.com/office/drawing/2014/main" id="{4FA4BFF0-BCE0-5AB0-796C-0C9B199F1F3F}"/>
              </a:ext>
            </a:extLst>
          </p:cNvPr>
          <p:cNvSpPr>
            <a:spLocks noGrp="1"/>
          </p:cNvSpPr>
          <p:nvPr>
            <p:ph idx="1"/>
          </p:nvPr>
        </p:nvSpPr>
        <p:spPr/>
        <p:txBody>
          <a:bodyPr>
            <a:normAutofit/>
          </a:bodyPr>
          <a:lstStyle/>
          <a:p>
            <a:r>
              <a:rPr lang="en-US" sz="3600" dirty="0">
                <a:latin typeface="Times" pitchFamily="2" charset="0"/>
              </a:rPr>
              <a:t>Pleasant </a:t>
            </a:r>
          </a:p>
          <a:p>
            <a:r>
              <a:rPr lang="en-US" sz="3600" dirty="0">
                <a:latin typeface="Times" pitchFamily="2" charset="0"/>
              </a:rPr>
              <a:t>Unpleasant</a:t>
            </a:r>
          </a:p>
        </p:txBody>
      </p:sp>
    </p:spTree>
    <p:extLst>
      <p:ext uri="{BB962C8B-B14F-4D97-AF65-F5344CB8AC3E}">
        <p14:creationId xmlns:p14="http://schemas.microsoft.com/office/powerpoint/2010/main" val="269327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E3F0-9A3E-6332-8A68-74647DE9D66F}"/>
              </a:ext>
            </a:extLst>
          </p:cNvPr>
          <p:cNvSpPr>
            <a:spLocks noGrp="1"/>
          </p:cNvSpPr>
          <p:nvPr>
            <p:ph type="title"/>
          </p:nvPr>
        </p:nvSpPr>
        <p:spPr>
          <a:xfrm>
            <a:off x="685802" y="609600"/>
            <a:ext cx="3106710" cy="5776210"/>
          </a:xfrm>
        </p:spPr>
        <p:txBody>
          <a:bodyPr/>
          <a:lstStyle/>
          <a:p>
            <a:r>
              <a:rPr lang="en-US" dirty="0">
                <a:latin typeface="Times" pitchFamily="2" charset="0"/>
              </a:rPr>
              <a:t>Basic EMOTIONS</a:t>
            </a:r>
          </a:p>
        </p:txBody>
      </p:sp>
      <p:sp>
        <p:nvSpPr>
          <p:cNvPr id="3" name="Content Placeholder 2">
            <a:extLst>
              <a:ext uri="{FF2B5EF4-FFF2-40B4-BE49-F238E27FC236}">
                <a16:creationId xmlns:a16="http://schemas.microsoft.com/office/drawing/2014/main" id="{87553101-BFB4-4F2F-02DE-8B701EC516EC}"/>
              </a:ext>
            </a:extLst>
          </p:cNvPr>
          <p:cNvSpPr>
            <a:spLocks noGrp="1"/>
          </p:cNvSpPr>
          <p:nvPr>
            <p:ph idx="1"/>
          </p:nvPr>
        </p:nvSpPr>
        <p:spPr>
          <a:xfrm>
            <a:off x="4961744" y="2142067"/>
            <a:ext cx="5855482" cy="3649133"/>
          </a:xfrm>
        </p:spPr>
        <p:txBody>
          <a:bodyPr/>
          <a:lstStyle/>
          <a:p>
            <a:endParaRPr lang="en-US"/>
          </a:p>
        </p:txBody>
      </p:sp>
      <p:pic>
        <p:nvPicPr>
          <p:cNvPr id="1026" name="Picture 2" descr="Primary and Secondary Emotions: What's The Difference?">
            <a:extLst>
              <a:ext uri="{FF2B5EF4-FFF2-40B4-BE49-F238E27FC236}">
                <a16:creationId xmlns:a16="http://schemas.microsoft.com/office/drawing/2014/main" id="{8AEA32AB-870C-E23D-094A-4499C356C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0"/>
            <a:ext cx="8662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7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500A-3AEE-7776-D5C2-73562A1E6979}"/>
              </a:ext>
            </a:extLst>
          </p:cNvPr>
          <p:cNvSpPr>
            <a:spLocks noGrp="1"/>
          </p:cNvSpPr>
          <p:nvPr>
            <p:ph type="title"/>
          </p:nvPr>
        </p:nvSpPr>
        <p:spPr>
          <a:xfrm>
            <a:off x="161145" y="685800"/>
            <a:ext cx="2956809" cy="5595079"/>
          </a:xfrm>
        </p:spPr>
        <p:txBody>
          <a:bodyPr>
            <a:normAutofit/>
          </a:bodyPr>
          <a:lstStyle/>
          <a:p>
            <a:r>
              <a:rPr lang="en-US" dirty="0">
                <a:latin typeface="Times" pitchFamily="2" charset="0"/>
              </a:rPr>
              <a:t>WHAT ARE “NORMAL” EMOTIONS?</a:t>
            </a:r>
          </a:p>
        </p:txBody>
      </p:sp>
      <p:pic>
        <p:nvPicPr>
          <p:cNvPr id="2050" name="Picture 2" descr="Printable Template: Emotion Wheel">
            <a:extLst>
              <a:ext uri="{FF2B5EF4-FFF2-40B4-BE49-F238E27FC236}">
                <a16:creationId xmlns:a16="http://schemas.microsoft.com/office/drawing/2014/main" id="{5FFA54F1-ABA3-DA6F-AFFA-DC92E99B8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r="941" b="11912"/>
          <a:stretch/>
        </p:blipFill>
        <p:spPr bwMode="auto">
          <a:xfrm>
            <a:off x="4646951" y="143974"/>
            <a:ext cx="6250898" cy="657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3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9DB3-75C6-BD46-3105-DCCC51AC19AA}"/>
              </a:ext>
            </a:extLst>
          </p:cNvPr>
          <p:cNvSpPr>
            <a:spLocks noGrp="1"/>
          </p:cNvSpPr>
          <p:nvPr>
            <p:ph type="title"/>
          </p:nvPr>
        </p:nvSpPr>
        <p:spPr>
          <a:xfrm>
            <a:off x="685801" y="609600"/>
            <a:ext cx="10197058" cy="3422754"/>
          </a:xfrm>
        </p:spPr>
        <p:txBody>
          <a:bodyPr>
            <a:normAutofit/>
          </a:bodyPr>
          <a:lstStyle/>
          <a:p>
            <a:r>
              <a:rPr lang="en-US" sz="5400" dirty="0">
                <a:latin typeface="Times" pitchFamily="2" charset="0"/>
              </a:rPr>
              <a:t>HOW DO WE MANAGE OUR EMOTIONS?</a:t>
            </a:r>
          </a:p>
        </p:txBody>
      </p:sp>
    </p:spTree>
    <p:extLst>
      <p:ext uri="{BB962C8B-B14F-4D97-AF65-F5344CB8AC3E}">
        <p14:creationId xmlns:p14="http://schemas.microsoft.com/office/powerpoint/2010/main" val="1862315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980</TotalTime>
  <Words>518</Words>
  <Application>Microsoft Macintosh PowerPoint</Application>
  <PresentationFormat>Widescreen</PresentationFormat>
  <Paragraphs>56</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Times</vt:lpstr>
      <vt:lpstr>Celestial</vt:lpstr>
      <vt:lpstr>Mind Matter Series</vt:lpstr>
      <vt:lpstr>PowerPoint Presentation</vt:lpstr>
      <vt:lpstr>Cognitive Behavioral Theory</vt:lpstr>
      <vt:lpstr>What are Emotions?</vt:lpstr>
      <vt:lpstr>COMMON MYTHS ABOUT EMOTIONS</vt:lpstr>
      <vt:lpstr>Types of emotions</vt:lpstr>
      <vt:lpstr>Basic EMOTIONS</vt:lpstr>
      <vt:lpstr>WHAT ARE “NORMAL” EMOTIONS?</vt:lpstr>
      <vt:lpstr>HOW DO WE MANAGE OUR EMOTIONS?</vt:lpstr>
      <vt:lpstr>Identifying the TRIGGERING EMOTION?</vt:lpstr>
      <vt:lpstr>CONTROL VS. OUT OF OUR CONTROL</vt:lpstr>
      <vt:lpstr>FIXED MINDSET VS. GROWTH MINDSET</vt:lpstr>
      <vt:lpstr>“I” Statement</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Matter Series</dc:title>
  <dc:creator>Behl, Malvika</dc:creator>
  <cp:lastModifiedBy>Behl, Malvika</cp:lastModifiedBy>
  <cp:revision>1</cp:revision>
  <dcterms:created xsi:type="dcterms:W3CDTF">2024-04-11T15:08:51Z</dcterms:created>
  <dcterms:modified xsi:type="dcterms:W3CDTF">2024-04-19T02:45:24Z</dcterms:modified>
</cp:coreProperties>
</file>